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2" r:id="rId4"/>
    <p:sldId id="271" r:id="rId5"/>
    <p:sldId id="273" r:id="rId6"/>
    <p:sldId id="270" r:id="rId7"/>
    <p:sldId id="278" r:id="rId8"/>
    <p:sldId id="274" r:id="rId9"/>
    <p:sldId id="281" r:id="rId10"/>
    <p:sldId id="290" r:id="rId11"/>
    <p:sldId id="275" r:id="rId12"/>
    <p:sldId id="277" r:id="rId13"/>
    <p:sldId id="280" r:id="rId14"/>
    <p:sldId id="282" r:id="rId15"/>
    <p:sldId id="288" r:id="rId16"/>
    <p:sldId id="283" r:id="rId17"/>
    <p:sldId id="291" r:id="rId18"/>
    <p:sldId id="285" r:id="rId19"/>
    <p:sldId id="286" r:id="rId20"/>
    <p:sldId id="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106144-9DBE-4E5E-832F-C6E09E7D6287}" v="2" dt="2021-04-27T18:38:11.2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ko Nacheski" userId="23fbe9278aa9a2b8" providerId="LiveId" clId="{87106144-9DBE-4E5E-832F-C6E09E7D6287}"/>
    <pc:docChg chg="custSel addSld modSld">
      <pc:chgData name="Koko Nacheski" userId="23fbe9278aa9a2b8" providerId="LiveId" clId="{87106144-9DBE-4E5E-832F-C6E09E7D6287}" dt="2021-04-28T08:40:05.341" v="48" actId="20577"/>
      <pc:docMkLst>
        <pc:docMk/>
      </pc:docMkLst>
      <pc:sldChg chg="addSp delSp modSp new mod">
        <pc:chgData name="Koko Nacheski" userId="23fbe9278aa9a2b8" providerId="LiveId" clId="{87106144-9DBE-4E5E-832F-C6E09E7D6287}" dt="2021-04-28T08:40:05.341" v="48" actId="20577"/>
        <pc:sldMkLst>
          <pc:docMk/>
          <pc:sldMk cId="1938986917" sldId="291"/>
        </pc:sldMkLst>
        <pc:spChg chg="mod">
          <ac:chgData name="Koko Nacheski" userId="23fbe9278aa9a2b8" providerId="LiveId" clId="{87106144-9DBE-4E5E-832F-C6E09E7D6287}" dt="2021-04-27T18:35:11.611" v="4" actId="404"/>
          <ac:spMkLst>
            <pc:docMk/>
            <pc:sldMk cId="1938986917" sldId="291"/>
            <ac:spMk id="2" creationId="{0B27585C-6EB6-402F-8D16-FDD855E9C148}"/>
          </ac:spMkLst>
        </pc:spChg>
        <pc:spChg chg="mod">
          <ac:chgData name="Koko Nacheski" userId="23fbe9278aa9a2b8" providerId="LiveId" clId="{87106144-9DBE-4E5E-832F-C6E09E7D6287}" dt="2021-04-27T18:37:58.825" v="20" actId="27636"/>
          <ac:spMkLst>
            <pc:docMk/>
            <pc:sldMk cId="1938986917" sldId="291"/>
            <ac:spMk id="3" creationId="{0DF46F9A-FD93-4C07-9CFA-07910230FEE0}"/>
          </ac:spMkLst>
        </pc:spChg>
        <pc:spChg chg="del">
          <ac:chgData name="Koko Nacheski" userId="23fbe9278aa9a2b8" providerId="LiveId" clId="{87106144-9DBE-4E5E-832F-C6E09E7D6287}" dt="2021-04-27T18:36:59.949" v="16" actId="931"/>
          <ac:spMkLst>
            <pc:docMk/>
            <pc:sldMk cId="1938986917" sldId="291"/>
            <ac:spMk id="4" creationId="{7574B1D6-5746-4EF6-A76F-D4F3E902BA04}"/>
          </ac:spMkLst>
        </pc:spChg>
        <pc:spChg chg="add mod">
          <ac:chgData name="Koko Nacheski" userId="23fbe9278aa9a2b8" providerId="LiveId" clId="{87106144-9DBE-4E5E-832F-C6E09E7D6287}" dt="2021-04-28T08:40:05.341" v="48" actId="20577"/>
          <ac:spMkLst>
            <pc:docMk/>
            <pc:sldMk cId="1938986917" sldId="291"/>
            <ac:spMk id="7" creationId="{7E70C815-3534-49A6-AD2B-6E3DE8DD7A10}"/>
          </ac:spMkLst>
        </pc:spChg>
        <pc:picChg chg="add mod">
          <ac:chgData name="Koko Nacheski" userId="23fbe9278aa9a2b8" providerId="LiveId" clId="{87106144-9DBE-4E5E-832F-C6E09E7D6287}" dt="2021-04-27T18:37:02.920" v="17" actId="1076"/>
          <ac:picMkLst>
            <pc:docMk/>
            <pc:sldMk cId="1938986917" sldId="291"/>
            <ac:picMk id="6" creationId="{5D964A69-8216-495F-976B-80E2AEB916E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D8C6E9-4C14-47D5-A782-4A055B7BDEAB}"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A5B16E98-B359-4686-B9E1-71FCE0D0F5FB}">
      <dgm:prSet phldrT="[Text]"/>
      <dgm:spPr/>
      <dgm:t>
        <a:bodyPr/>
        <a:lstStyle/>
        <a:p>
          <a:r>
            <a:rPr lang="mk-MK" b="1" i="1" dirty="0"/>
            <a:t>Модел на директна усогласеност</a:t>
          </a:r>
          <a:endParaRPr lang="en-US" b="1" i="1" dirty="0"/>
        </a:p>
      </dgm:t>
    </dgm:pt>
    <dgm:pt modelId="{7FE0E244-CA5C-40BC-85C3-C352D1DDDA02}" type="parTrans" cxnId="{7C661DF3-DAA1-4C9C-A0F3-62C7A27174C4}">
      <dgm:prSet/>
      <dgm:spPr/>
      <dgm:t>
        <a:bodyPr/>
        <a:lstStyle/>
        <a:p>
          <a:endParaRPr lang="en-US"/>
        </a:p>
      </dgm:t>
    </dgm:pt>
    <dgm:pt modelId="{B303EDD1-F2E2-458B-B27D-0C32FBCA05F7}" type="sibTrans" cxnId="{7C661DF3-DAA1-4C9C-A0F3-62C7A27174C4}">
      <dgm:prSet/>
      <dgm:spPr/>
      <dgm:t>
        <a:bodyPr/>
        <a:lstStyle/>
        <a:p>
          <a:endParaRPr lang="en-US"/>
        </a:p>
      </dgm:t>
    </dgm:pt>
    <dgm:pt modelId="{5BFD51D5-8F61-4E56-92B8-84B1DFD0797B}">
      <dgm:prSet phldrT="[Text]"/>
      <dgm:spPr>
        <a:solidFill>
          <a:schemeClr val="tx2">
            <a:alpha val="62000"/>
          </a:schemeClr>
        </a:solidFill>
      </dgm:spPr>
      <dgm:t>
        <a:bodyPr/>
        <a:lstStyle/>
        <a:p>
          <a:pPr>
            <a:buClr>
              <a:schemeClr val="bg1">
                <a:lumMod val="85000"/>
                <a:lumOff val="15000"/>
              </a:schemeClr>
            </a:buClr>
            <a:buFont typeface="Wingdings" panose="05000000000000000000" pitchFamily="2" charset="2"/>
            <a:buChar char="v"/>
          </a:pPr>
          <a:r>
            <a:rPr lang="ru-RU" dirty="0"/>
            <a:t>Директниот модел на усогласеност бил првиот кој тврди дека “ние ги разбираме акциите кога ќе ја мапираме визуелната репрезентација на надгледуваната акција во нашата моторна репрезентација на истата акција”.</a:t>
          </a:r>
          <a:endParaRPr lang="en-US" dirty="0"/>
        </a:p>
      </dgm:t>
    </dgm:pt>
    <dgm:pt modelId="{50CD9825-BBE8-4FDD-A7CB-E5607151CBFF}" type="parTrans" cxnId="{C875A131-AA2B-4E7D-BCAE-2F534434A19A}">
      <dgm:prSet/>
      <dgm:spPr/>
      <dgm:t>
        <a:bodyPr/>
        <a:lstStyle/>
        <a:p>
          <a:endParaRPr lang="en-US"/>
        </a:p>
      </dgm:t>
    </dgm:pt>
    <dgm:pt modelId="{2AB759A7-CDD6-4E76-9C0A-8DE133A3F787}" type="sibTrans" cxnId="{C875A131-AA2B-4E7D-BCAE-2F534434A19A}">
      <dgm:prSet/>
      <dgm:spPr/>
      <dgm:t>
        <a:bodyPr/>
        <a:lstStyle/>
        <a:p>
          <a:endParaRPr lang="en-US"/>
        </a:p>
      </dgm:t>
    </dgm:pt>
    <dgm:pt modelId="{7322C73B-9355-4480-ACE5-41715CFE7782}">
      <dgm:prSet phldrT="[Text]"/>
      <dgm:spPr/>
      <dgm:t>
        <a:bodyPr/>
        <a:lstStyle/>
        <a:p>
          <a:r>
            <a:rPr lang="mk-MK" b="1" i="1" dirty="0"/>
            <a:t>Модел на целно пресликување</a:t>
          </a:r>
          <a:endParaRPr lang="en-US" b="1" i="1" dirty="0"/>
        </a:p>
      </dgm:t>
    </dgm:pt>
    <dgm:pt modelId="{23019295-1DE1-4EF9-A2D6-D997AAB41BA1}" type="parTrans" cxnId="{DFF6DC9B-2037-47A0-9AD0-95C6B6C41723}">
      <dgm:prSet/>
      <dgm:spPr/>
      <dgm:t>
        <a:bodyPr/>
        <a:lstStyle/>
        <a:p>
          <a:endParaRPr lang="en-US"/>
        </a:p>
      </dgm:t>
    </dgm:pt>
    <dgm:pt modelId="{9239F363-88E6-4535-B3D1-F2E3A401A0FE}" type="sibTrans" cxnId="{DFF6DC9B-2037-47A0-9AD0-95C6B6C41723}">
      <dgm:prSet/>
      <dgm:spPr/>
      <dgm:t>
        <a:bodyPr/>
        <a:lstStyle/>
        <a:p>
          <a:endParaRPr lang="en-US"/>
        </a:p>
      </dgm:t>
    </dgm:pt>
    <dgm:pt modelId="{4A45850C-C540-4480-8E13-16B3F6402F03}">
      <dgm:prSet phldrT="[Text]"/>
      <dgm:spPr>
        <a:solidFill>
          <a:schemeClr val="tx1">
            <a:lumMod val="50000"/>
          </a:schemeClr>
        </a:solidFill>
      </dgm:spPr>
      <dgm:t>
        <a:bodyPr/>
        <a:lstStyle/>
        <a:p>
          <a:pPr>
            <a:buClr>
              <a:schemeClr val="bg1">
                <a:lumMod val="85000"/>
                <a:lumOff val="15000"/>
              </a:schemeClr>
            </a:buClr>
            <a:buFont typeface="Wingdings" panose="05000000000000000000" pitchFamily="2" charset="2"/>
            <a:buChar char="v"/>
          </a:pPr>
          <a:r>
            <a:rPr lang="ru-RU" dirty="0"/>
            <a:t>”Преку усогласување на целта на нагледуваниот моторичен акт со моторичен акт што ја има истата цел, надгледувачот е способен да разбере што агентот прави”.</a:t>
          </a:r>
          <a:endParaRPr lang="en-US" dirty="0"/>
        </a:p>
      </dgm:t>
    </dgm:pt>
    <dgm:pt modelId="{BDDCDDA0-9899-421A-9CA3-BD924389E581}" type="parTrans" cxnId="{1F033558-215E-43B4-9C5B-9744626A916A}">
      <dgm:prSet/>
      <dgm:spPr/>
      <dgm:t>
        <a:bodyPr/>
        <a:lstStyle/>
        <a:p>
          <a:endParaRPr lang="en-US"/>
        </a:p>
      </dgm:t>
    </dgm:pt>
    <dgm:pt modelId="{06086490-9F9D-4CAA-B881-F2FE6555707B}" type="sibTrans" cxnId="{1F033558-215E-43B4-9C5B-9744626A916A}">
      <dgm:prSet/>
      <dgm:spPr/>
      <dgm:t>
        <a:bodyPr/>
        <a:lstStyle/>
        <a:p>
          <a:endParaRPr lang="en-US"/>
        </a:p>
      </dgm:t>
    </dgm:pt>
    <dgm:pt modelId="{4B65D3DD-1142-44EB-9EA5-4617632B32BA}">
      <dgm:prSet/>
      <dgm:spPr>
        <a:solidFill>
          <a:schemeClr val="tx2">
            <a:alpha val="62000"/>
          </a:schemeClr>
        </a:solidFill>
      </dgm:spPr>
      <dgm:t>
        <a:bodyPr/>
        <a:lstStyle/>
        <a:p>
          <a:pPr>
            <a:buClr>
              <a:schemeClr val="bg1">
                <a:lumMod val="85000"/>
                <a:lumOff val="15000"/>
              </a:schemeClr>
            </a:buClr>
            <a:buFont typeface="Wingdings" panose="05000000000000000000" pitchFamily="2" charset="2"/>
            <a:buChar char="v"/>
          </a:pPr>
          <a:r>
            <a:rPr lang="ru-RU" dirty="0"/>
            <a:t>Ја објаснува човечката акција  преку “директна усогласеност” на надгледување и егзекуција.</a:t>
          </a:r>
          <a:endParaRPr lang="en-US" dirty="0"/>
        </a:p>
      </dgm:t>
    </dgm:pt>
    <dgm:pt modelId="{DEA7D097-AB4A-46BA-996C-347C26D110DF}" type="parTrans" cxnId="{1781B26B-7B22-49CF-9405-DE826AC2F669}">
      <dgm:prSet/>
      <dgm:spPr/>
      <dgm:t>
        <a:bodyPr/>
        <a:lstStyle/>
        <a:p>
          <a:endParaRPr lang="en-US"/>
        </a:p>
      </dgm:t>
    </dgm:pt>
    <dgm:pt modelId="{0B5A4E1B-DEC4-43ED-B2EE-45E33B85948B}" type="sibTrans" cxnId="{1781B26B-7B22-49CF-9405-DE826AC2F669}">
      <dgm:prSet/>
      <dgm:spPr/>
      <dgm:t>
        <a:bodyPr/>
        <a:lstStyle/>
        <a:p>
          <a:endParaRPr lang="en-US"/>
        </a:p>
      </dgm:t>
    </dgm:pt>
    <dgm:pt modelId="{5607EF53-AB7D-4809-A8FE-117170ED94A8}">
      <dgm:prSet/>
      <dgm:spPr>
        <a:solidFill>
          <a:schemeClr val="tx2">
            <a:alpha val="62000"/>
          </a:schemeClr>
        </a:solidFill>
      </dgm:spPr>
      <dgm:t>
        <a:bodyPr/>
        <a:lstStyle/>
        <a:p>
          <a:pPr>
            <a:buClr>
              <a:schemeClr val="bg1">
                <a:lumMod val="85000"/>
                <a:lumOff val="15000"/>
              </a:schemeClr>
            </a:buClr>
            <a:buFont typeface="Wingdings" panose="05000000000000000000" pitchFamily="2" charset="2"/>
            <a:buChar char="v"/>
          </a:pPr>
          <a:r>
            <a:rPr lang="ru-RU" dirty="0"/>
            <a:t>Макаки резус мајмуните што неможат да скокаат ,сепак можат да ја разберат акцијата со одговарање на неа.Така ,”директна усогласеност” како симулација на моторика не може да биде неопходна за разбирање на акција.</a:t>
          </a:r>
          <a:endParaRPr lang="en-US" dirty="0"/>
        </a:p>
      </dgm:t>
    </dgm:pt>
    <dgm:pt modelId="{AC875A86-FE46-4CB3-BDB2-F9426D1025D5}" type="parTrans" cxnId="{DA52C1C9-3462-4615-A687-B484D3F1A04A}">
      <dgm:prSet/>
      <dgm:spPr/>
      <dgm:t>
        <a:bodyPr/>
        <a:lstStyle/>
        <a:p>
          <a:endParaRPr lang="en-US"/>
        </a:p>
      </dgm:t>
    </dgm:pt>
    <dgm:pt modelId="{092EF728-FF3C-48A6-8F31-6C3E6AE31EBD}" type="sibTrans" cxnId="{DA52C1C9-3462-4615-A687-B484D3F1A04A}">
      <dgm:prSet/>
      <dgm:spPr/>
      <dgm:t>
        <a:bodyPr/>
        <a:lstStyle/>
        <a:p>
          <a:endParaRPr lang="en-US"/>
        </a:p>
      </dgm:t>
    </dgm:pt>
    <dgm:pt modelId="{A7AD9A5B-FAE9-4FD3-8F45-C41447A03C04}">
      <dgm:prSet/>
      <dgm:spPr>
        <a:solidFill>
          <a:schemeClr val="tx1">
            <a:lumMod val="50000"/>
          </a:schemeClr>
        </a:solidFill>
      </dgm:spPr>
      <dgm:t>
        <a:bodyPr/>
        <a:lstStyle/>
        <a:p>
          <a:pPr>
            <a:buClr>
              <a:schemeClr val="bg1">
                <a:lumMod val="85000"/>
                <a:lumOff val="15000"/>
              </a:schemeClr>
            </a:buClr>
            <a:buFont typeface="Wingdings" panose="05000000000000000000" pitchFamily="2" charset="2"/>
            <a:buChar char="v"/>
          </a:pPr>
          <a:r>
            <a:rPr lang="ru-RU" dirty="0"/>
            <a:t>За разлика од моделот на директна усогласеност,овој модел што го нарекуваме “модел на целно пресликување”,се фокусира повеќе на на активноста на широко конгруентни огледални неврони.</a:t>
          </a:r>
          <a:endParaRPr lang="en-US" dirty="0"/>
        </a:p>
      </dgm:t>
    </dgm:pt>
    <dgm:pt modelId="{34B6CDB3-B18A-4289-AE86-E5A67B5F6865}" type="parTrans" cxnId="{2491879E-510C-4ED9-AFA3-4D0FEDFD8588}">
      <dgm:prSet/>
      <dgm:spPr/>
      <dgm:t>
        <a:bodyPr/>
        <a:lstStyle/>
        <a:p>
          <a:endParaRPr lang="en-US"/>
        </a:p>
      </dgm:t>
    </dgm:pt>
    <dgm:pt modelId="{798902A3-8F85-45AC-B159-209AFE63C8C8}" type="sibTrans" cxnId="{2491879E-510C-4ED9-AFA3-4D0FEDFD8588}">
      <dgm:prSet/>
      <dgm:spPr/>
      <dgm:t>
        <a:bodyPr/>
        <a:lstStyle/>
        <a:p>
          <a:endParaRPr lang="en-US"/>
        </a:p>
      </dgm:t>
    </dgm:pt>
    <dgm:pt modelId="{E782C0A8-25B1-4228-8BAC-9C2EA54C209A}">
      <dgm:prSet/>
      <dgm:spPr>
        <a:solidFill>
          <a:schemeClr val="tx1">
            <a:lumMod val="50000"/>
          </a:schemeClr>
        </a:solidFill>
      </dgm:spPr>
      <dgm:t>
        <a:bodyPr/>
        <a:lstStyle/>
        <a:p>
          <a:endParaRPr lang="en-US" dirty="0"/>
        </a:p>
      </dgm:t>
    </dgm:pt>
    <dgm:pt modelId="{2FF7AB74-4583-42FF-AEB9-4BAE0B3B9561}" type="parTrans" cxnId="{50BBD434-94A9-4E38-8673-AEABC221DFEB}">
      <dgm:prSet/>
      <dgm:spPr/>
      <dgm:t>
        <a:bodyPr/>
        <a:lstStyle/>
        <a:p>
          <a:endParaRPr lang="en-US"/>
        </a:p>
      </dgm:t>
    </dgm:pt>
    <dgm:pt modelId="{1523F54C-B726-4E3E-BB09-8ED7DD4D8E6B}" type="sibTrans" cxnId="{50BBD434-94A9-4E38-8673-AEABC221DFEB}">
      <dgm:prSet/>
      <dgm:spPr/>
      <dgm:t>
        <a:bodyPr/>
        <a:lstStyle/>
        <a:p>
          <a:endParaRPr lang="en-US"/>
        </a:p>
      </dgm:t>
    </dgm:pt>
    <dgm:pt modelId="{A83E14EF-4054-4620-A2F7-D018E3025615}" type="pres">
      <dgm:prSet presAssocID="{39D8C6E9-4C14-47D5-A782-4A055B7BDEAB}" presName="Name0" presStyleCnt="0">
        <dgm:presLayoutVars>
          <dgm:dir/>
          <dgm:animLvl val="lvl"/>
          <dgm:resizeHandles val="exact"/>
        </dgm:presLayoutVars>
      </dgm:prSet>
      <dgm:spPr/>
    </dgm:pt>
    <dgm:pt modelId="{1F236186-8D34-4D66-AB08-F180B149C678}" type="pres">
      <dgm:prSet presAssocID="{A5B16E98-B359-4686-B9E1-71FCE0D0F5FB}" presName="linNode" presStyleCnt="0"/>
      <dgm:spPr/>
    </dgm:pt>
    <dgm:pt modelId="{D2E540F9-D8CD-4A88-85EC-066D333BC4EF}" type="pres">
      <dgm:prSet presAssocID="{A5B16E98-B359-4686-B9E1-71FCE0D0F5FB}" presName="parTx" presStyleLbl="revTx" presStyleIdx="0" presStyleCnt="2">
        <dgm:presLayoutVars>
          <dgm:chMax val="1"/>
          <dgm:bulletEnabled val="1"/>
        </dgm:presLayoutVars>
      </dgm:prSet>
      <dgm:spPr/>
    </dgm:pt>
    <dgm:pt modelId="{3F34EE19-7A60-4174-B4F0-90C50D67B881}" type="pres">
      <dgm:prSet presAssocID="{A5B16E98-B359-4686-B9E1-71FCE0D0F5FB}" presName="bracket" presStyleLbl="parChTrans1D1" presStyleIdx="0" presStyleCnt="2"/>
      <dgm:spPr>
        <a:ln>
          <a:solidFill>
            <a:schemeClr val="tx1"/>
          </a:solidFill>
        </a:ln>
      </dgm:spPr>
    </dgm:pt>
    <dgm:pt modelId="{DB8B3A6B-2893-412F-9DB9-9324A194185D}" type="pres">
      <dgm:prSet presAssocID="{A5B16E98-B359-4686-B9E1-71FCE0D0F5FB}" presName="spH" presStyleCnt="0"/>
      <dgm:spPr/>
    </dgm:pt>
    <dgm:pt modelId="{FFA86CD6-65A7-4B6E-9FCA-7DAF8876458D}" type="pres">
      <dgm:prSet presAssocID="{A5B16E98-B359-4686-B9E1-71FCE0D0F5FB}" presName="desTx" presStyleLbl="node1" presStyleIdx="0" presStyleCnt="2">
        <dgm:presLayoutVars>
          <dgm:bulletEnabled val="1"/>
        </dgm:presLayoutVars>
      </dgm:prSet>
      <dgm:spPr/>
    </dgm:pt>
    <dgm:pt modelId="{6BF2038F-94D3-4229-A0FA-EF1F7499DDD5}" type="pres">
      <dgm:prSet presAssocID="{B303EDD1-F2E2-458B-B27D-0C32FBCA05F7}" presName="spV" presStyleCnt="0"/>
      <dgm:spPr/>
    </dgm:pt>
    <dgm:pt modelId="{3CED14CB-0381-40F6-882B-E08B89E28E19}" type="pres">
      <dgm:prSet presAssocID="{7322C73B-9355-4480-ACE5-41715CFE7782}" presName="linNode" presStyleCnt="0"/>
      <dgm:spPr/>
    </dgm:pt>
    <dgm:pt modelId="{34A236F2-7EA5-4E9B-A2E8-6555D63651B3}" type="pres">
      <dgm:prSet presAssocID="{7322C73B-9355-4480-ACE5-41715CFE7782}" presName="parTx" presStyleLbl="revTx" presStyleIdx="1" presStyleCnt="2">
        <dgm:presLayoutVars>
          <dgm:chMax val="1"/>
          <dgm:bulletEnabled val="1"/>
        </dgm:presLayoutVars>
      </dgm:prSet>
      <dgm:spPr/>
    </dgm:pt>
    <dgm:pt modelId="{B3B482DD-BC6F-48A8-8B21-1B69E19D89B0}" type="pres">
      <dgm:prSet presAssocID="{7322C73B-9355-4480-ACE5-41715CFE7782}" presName="bracket" presStyleLbl="parChTrans1D1" presStyleIdx="1" presStyleCnt="2"/>
      <dgm:spPr>
        <a:ln>
          <a:solidFill>
            <a:schemeClr val="tx1"/>
          </a:solidFill>
        </a:ln>
      </dgm:spPr>
    </dgm:pt>
    <dgm:pt modelId="{C2662897-D915-489E-A493-E9C8B54B1A5C}" type="pres">
      <dgm:prSet presAssocID="{7322C73B-9355-4480-ACE5-41715CFE7782}" presName="spH" presStyleCnt="0"/>
      <dgm:spPr/>
    </dgm:pt>
    <dgm:pt modelId="{7C1EF483-0E08-4353-8579-6AF1DF90A14A}" type="pres">
      <dgm:prSet presAssocID="{7322C73B-9355-4480-ACE5-41715CFE7782}" presName="desTx" presStyleLbl="node1" presStyleIdx="1" presStyleCnt="2">
        <dgm:presLayoutVars>
          <dgm:bulletEnabled val="1"/>
        </dgm:presLayoutVars>
      </dgm:prSet>
      <dgm:spPr/>
    </dgm:pt>
  </dgm:ptLst>
  <dgm:cxnLst>
    <dgm:cxn modelId="{3808B613-E0FF-4720-9925-70B42E673FCE}" type="presOf" srcId="{A7AD9A5B-FAE9-4FD3-8F45-C41447A03C04}" destId="{7C1EF483-0E08-4353-8579-6AF1DF90A14A}" srcOrd="0" destOrd="1" presId="urn:diagrams.loki3.com/BracketList"/>
    <dgm:cxn modelId="{C0512A16-9032-4895-B2D8-CC5DAF5757C9}" type="presOf" srcId="{4A45850C-C540-4480-8E13-16B3F6402F03}" destId="{7C1EF483-0E08-4353-8579-6AF1DF90A14A}" srcOrd="0" destOrd="0" presId="urn:diagrams.loki3.com/BracketList"/>
    <dgm:cxn modelId="{C875A131-AA2B-4E7D-BCAE-2F534434A19A}" srcId="{A5B16E98-B359-4686-B9E1-71FCE0D0F5FB}" destId="{5BFD51D5-8F61-4E56-92B8-84B1DFD0797B}" srcOrd="0" destOrd="0" parTransId="{50CD9825-BBE8-4FDD-A7CB-E5607151CBFF}" sibTransId="{2AB759A7-CDD6-4E76-9C0A-8DE133A3F787}"/>
    <dgm:cxn modelId="{50BBD434-94A9-4E38-8673-AEABC221DFEB}" srcId="{7322C73B-9355-4480-ACE5-41715CFE7782}" destId="{E782C0A8-25B1-4228-8BAC-9C2EA54C209A}" srcOrd="2" destOrd="0" parTransId="{2FF7AB74-4583-42FF-AEB9-4BAE0B3B9561}" sibTransId="{1523F54C-B726-4E3E-BB09-8ED7DD4D8E6B}"/>
    <dgm:cxn modelId="{54A44F43-FDB7-4701-A4D9-793F3CCD9CFB}" type="presOf" srcId="{39D8C6E9-4C14-47D5-A782-4A055B7BDEAB}" destId="{A83E14EF-4054-4620-A2F7-D018E3025615}" srcOrd="0" destOrd="0" presId="urn:diagrams.loki3.com/BracketList"/>
    <dgm:cxn modelId="{1781B26B-7B22-49CF-9405-DE826AC2F669}" srcId="{A5B16E98-B359-4686-B9E1-71FCE0D0F5FB}" destId="{4B65D3DD-1142-44EB-9EA5-4617632B32BA}" srcOrd="1" destOrd="0" parTransId="{DEA7D097-AB4A-46BA-996C-347C26D110DF}" sibTransId="{0B5A4E1B-DEC4-43ED-B2EE-45E33B85948B}"/>
    <dgm:cxn modelId="{AF83DF4E-9D6E-46B4-8032-BCC1A6A7281E}" type="presOf" srcId="{A5B16E98-B359-4686-B9E1-71FCE0D0F5FB}" destId="{D2E540F9-D8CD-4A88-85EC-066D333BC4EF}" srcOrd="0" destOrd="0" presId="urn:diagrams.loki3.com/BracketList"/>
    <dgm:cxn modelId="{073C8573-949D-4AFF-ABF0-0C3AB36F1BBD}" type="presOf" srcId="{4B65D3DD-1142-44EB-9EA5-4617632B32BA}" destId="{FFA86CD6-65A7-4B6E-9FCA-7DAF8876458D}" srcOrd="0" destOrd="1" presId="urn:diagrams.loki3.com/BracketList"/>
    <dgm:cxn modelId="{1F033558-215E-43B4-9C5B-9744626A916A}" srcId="{7322C73B-9355-4480-ACE5-41715CFE7782}" destId="{4A45850C-C540-4480-8E13-16B3F6402F03}" srcOrd="0" destOrd="0" parTransId="{BDDCDDA0-9899-421A-9CA3-BD924389E581}" sibTransId="{06086490-9F9D-4CAA-B881-F2FE6555707B}"/>
    <dgm:cxn modelId="{5A28947C-753F-4C9C-9192-EE59EB577E73}" type="presOf" srcId="{7322C73B-9355-4480-ACE5-41715CFE7782}" destId="{34A236F2-7EA5-4E9B-A2E8-6555D63651B3}" srcOrd="0" destOrd="0" presId="urn:diagrams.loki3.com/BracketList"/>
    <dgm:cxn modelId="{53223A80-ABBB-42A6-82EE-0B8BBF04736D}" type="presOf" srcId="{E782C0A8-25B1-4228-8BAC-9C2EA54C209A}" destId="{7C1EF483-0E08-4353-8579-6AF1DF90A14A}" srcOrd="0" destOrd="2" presId="urn:diagrams.loki3.com/BracketList"/>
    <dgm:cxn modelId="{DFF6DC9B-2037-47A0-9AD0-95C6B6C41723}" srcId="{39D8C6E9-4C14-47D5-A782-4A055B7BDEAB}" destId="{7322C73B-9355-4480-ACE5-41715CFE7782}" srcOrd="1" destOrd="0" parTransId="{23019295-1DE1-4EF9-A2D6-D997AAB41BA1}" sibTransId="{9239F363-88E6-4535-B3D1-F2E3A401A0FE}"/>
    <dgm:cxn modelId="{2491879E-510C-4ED9-AFA3-4D0FEDFD8588}" srcId="{7322C73B-9355-4480-ACE5-41715CFE7782}" destId="{A7AD9A5B-FAE9-4FD3-8F45-C41447A03C04}" srcOrd="1" destOrd="0" parTransId="{34B6CDB3-B18A-4289-AE86-E5A67B5F6865}" sibTransId="{798902A3-8F85-45AC-B159-209AFE63C8C8}"/>
    <dgm:cxn modelId="{463DFBB0-6CAC-4CDE-B46C-B42EE3BD9D26}" type="presOf" srcId="{5607EF53-AB7D-4809-A8FE-117170ED94A8}" destId="{FFA86CD6-65A7-4B6E-9FCA-7DAF8876458D}" srcOrd="0" destOrd="2" presId="urn:diagrams.loki3.com/BracketList"/>
    <dgm:cxn modelId="{CCE343C9-909C-4BE0-80B9-D4B99822EA1B}" type="presOf" srcId="{5BFD51D5-8F61-4E56-92B8-84B1DFD0797B}" destId="{FFA86CD6-65A7-4B6E-9FCA-7DAF8876458D}" srcOrd="0" destOrd="0" presId="urn:diagrams.loki3.com/BracketList"/>
    <dgm:cxn modelId="{DA52C1C9-3462-4615-A687-B484D3F1A04A}" srcId="{A5B16E98-B359-4686-B9E1-71FCE0D0F5FB}" destId="{5607EF53-AB7D-4809-A8FE-117170ED94A8}" srcOrd="2" destOrd="0" parTransId="{AC875A86-FE46-4CB3-BDB2-F9426D1025D5}" sibTransId="{092EF728-FF3C-48A6-8F31-6C3E6AE31EBD}"/>
    <dgm:cxn modelId="{7C661DF3-DAA1-4C9C-A0F3-62C7A27174C4}" srcId="{39D8C6E9-4C14-47D5-A782-4A055B7BDEAB}" destId="{A5B16E98-B359-4686-B9E1-71FCE0D0F5FB}" srcOrd="0" destOrd="0" parTransId="{7FE0E244-CA5C-40BC-85C3-C352D1DDDA02}" sibTransId="{B303EDD1-F2E2-458B-B27D-0C32FBCA05F7}"/>
    <dgm:cxn modelId="{60B8F722-F59E-4CA3-9914-24C6A73CB635}" type="presParOf" srcId="{A83E14EF-4054-4620-A2F7-D018E3025615}" destId="{1F236186-8D34-4D66-AB08-F180B149C678}" srcOrd="0" destOrd="0" presId="urn:diagrams.loki3.com/BracketList"/>
    <dgm:cxn modelId="{5A5EC303-08F5-4471-AC3B-21CECE599153}" type="presParOf" srcId="{1F236186-8D34-4D66-AB08-F180B149C678}" destId="{D2E540F9-D8CD-4A88-85EC-066D333BC4EF}" srcOrd="0" destOrd="0" presId="urn:diagrams.loki3.com/BracketList"/>
    <dgm:cxn modelId="{BC156E5C-9ED7-49BB-A563-BD5589D4E161}" type="presParOf" srcId="{1F236186-8D34-4D66-AB08-F180B149C678}" destId="{3F34EE19-7A60-4174-B4F0-90C50D67B881}" srcOrd="1" destOrd="0" presId="urn:diagrams.loki3.com/BracketList"/>
    <dgm:cxn modelId="{F7698598-6A79-4F0E-AB71-1C0763E20528}" type="presParOf" srcId="{1F236186-8D34-4D66-AB08-F180B149C678}" destId="{DB8B3A6B-2893-412F-9DB9-9324A194185D}" srcOrd="2" destOrd="0" presId="urn:diagrams.loki3.com/BracketList"/>
    <dgm:cxn modelId="{127CEBA9-D4A0-4865-B5C4-00F01F6BF53D}" type="presParOf" srcId="{1F236186-8D34-4D66-AB08-F180B149C678}" destId="{FFA86CD6-65A7-4B6E-9FCA-7DAF8876458D}" srcOrd="3" destOrd="0" presId="urn:diagrams.loki3.com/BracketList"/>
    <dgm:cxn modelId="{AF2B4538-AAF4-4CC3-965E-9E16A4D80202}" type="presParOf" srcId="{A83E14EF-4054-4620-A2F7-D018E3025615}" destId="{6BF2038F-94D3-4229-A0FA-EF1F7499DDD5}" srcOrd="1" destOrd="0" presId="urn:diagrams.loki3.com/BracketList"/>
    <dgm:cxn modelId="{E4A149D0-88A5-4A08-A3DB-8A11543B0CC3}" type="presParOf" srcId="{A83E14EF-4054-4620-A2F7-D018E3025615}" destId="{3CED14CB-0381-40F6-882B-E08B89E28E19}" srcOrd="2" destOrd="0" presId="urn:diagrams.loki3.com/BracketList"/>
    <dgm:cxn modelId="{A525FB35-698D-45FB-BABD-76F5D51EF170}" type="presParOf" srcId="{3CED14CB-0381-40F6-882B-E08B89E28E19}" destId="{34A236F2-7EA5-4E9B-A2E8-6555D63651B3}" srcOrd="0" destOrd="0" presId="urn:diagrams.loki3.com/BracketList"/>
    <dgm:cxn modelId="{DAF43179-A25B-4BAB-8C6C-72608A7037DB}" type="presParOf" srcId="{3CED14CB-0381-40F6-882B-E08B89E28E19}" destId="{B3B482DD-BC6F-48A8-8B21-1B69E19D89B0}" srcOrd="1" destOrd="0" presId="urn:diagrams.loki3.com/BracketList"/>
    <dgm:cxn modelId="{53DF79A6-7A4E-48D4-9BDD-1391FCD00E16}" type="presParOf" srcId="{3CED14CB-0381-40F6-882B-E08B89E28E19}" destId="{C2662897-D915-489E-A493-E9C8B54B1A5C}" srcOrd="2" destOrd="0" presId="urn:diagrams.loki3.com/BracketList"/>
    <dgm:cxn modelId="{405396CC-BFF1-428D-8D78-C82023DE690B}" type="presParOf" srcId="{3CED14CB-0381-40F6-882B-E08B89E28E19}" destId="{7C1EF483-0E08-4353-8579-6AF1DF90A14A}"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89E0CD-F811-4F0A-8BCE-5144C2C8C4FA}" type="doc">
      <dgm:prSet loTypeId="urn:microsoft.com/office/officeart/2005/8/layout/chevron2" loCatId="process" qsTypeId="urn:microsoft.com/office/officeart/2005/8/quickstyle/3d3" qsCatId="3D" csTypeId="urn:microsoft.com/office/officeart/2005/8/colors/accent1_2" csCatId="accent1" phldr="1"/>
      <dgm:spPr/>
      <dgm:t>
        <a:bodyPr/>
        <a:lstStyle/>
        <a:p>
          <a:endParaRPr lang="en-US"/>
        </a:p>
      </dgm:t>
    </dgm:pt>
    <dgm:pt modelId="{3FD4F0B9-2695-46E6-9BC3-FE136FD8D0BE}">
      <dgm:prSet phldrT="[Text]" custT="1"/>
      <dgm:spPr>
        <a:solidFill>
          <a:schemeClr val="tx1">
            <a:lumMod val="85000"/>
          </a:schemeClr>
        </a:solidFill>
        <a:ln>
          <a:solidFill>
            <a:schemeClr val="bg1">
              <a:lumMod val="95000"/>
              <a:lumOff val="5000"/>
            </a:schemeClr>
          </a:solidFill>
        </a:ln>
      </dgm:spPr>
      <dgm:t>
        <a:bodyPr/>
        <a:lstStyle/>
        <a:p>
          <a:r>
            <a:rPr lang="mk-MK" sz="1400" dirty="0">
              <a:solidFill>
                <a:schemeClr val="bg1"/>
              </a:solidFill>
            </a:rPr>
            <a:t>1.Резултат</a:t>
          </a:r>
          <a:endParaRPr lang="en-US" sz="1400" dirty="0">
            <a:solidFill>
              <a:schemeClr val="bg1"/>
            </a:solidFill>
          </a:endParaRPr>
        </a:p>
      </dgm:t>
    </dgm:pt>
    <dgm:pt modelId="{D9C7B686-4865-4128-AFD4-92B3DFC5C511}" type="parTrans" cxnId="{633C7589-826E-4C4E-819D-1970CB69CFF9}">
      <dgm:prSet/>
      <dgm:spPr/>
      <dgm:t>
        <a:bodyPr/>
        <a:lstStyle/>
        <a:p>
          <a:endParaRPr lang="en-US"/>
        </a:p>
      </dgm:t>
    </dgm:pt>
    <dgm:pt modelId="{F998CEB0-0DE0-4A55-8DD7-47FE1D875337}" type="sibTrans" cxnId="{633C7589-826E-4C4E-819D-1970CB69CFF9}">
      <dgm:prSet/>
      <dgm:spPr/>
      <dgm:t>
        <a:bodyPr/>
        <a:lstStyle/>
        <a:p>
          <a:endParaRPr lang="en-US"/>
        </a:p>
      </dgm:t>
    </dgm:pt>
    <dgm:pt modelId="{20A71993-8408-4BB6-9692-2B9EAAE29132}">
      <dgm:prSet phldrT="[Text]"/>
      <dgm:spPr/>
      <dgm:t>
        <a:bodyPr/>
        <a:lstStyle/>
        <a:p>
          <a:r>
            <a:rPr lang="ru-RU" dirty="0"/>
            <a:t>Активноста на огледалниот неврон во мајмунскиот мозок е измерена.</a:t>
          </a:r>
          <a:endParaRPr lang="en-US" dirty="0"/>
        </a:p>
      </dgm:t>
    </dgm:pt>
    <dgm:pt modelId="{D5583E6A-908F-43C4-BA0C-DD5954330EC7}" type="parTrans" cxnId="{1125B7AC-5949-4E0F-A054-93A1F9C1AC37}">
      <dgm:prSet/>
      <dgm:spPr/>
      <dgm:t>
        <a:bodyPr/>
        <a:lstStyle/>
        <a:p>
          <a:endParaRPr lang="en-US"/>
        </a:p>
      </dgm:t>
    </dgm:pt>
    <dgm:pt modelId="{F186883E-F036-49D5-88D6-BF950148869D}" type="sibTrans" cxnId="{1125B7AC-5949-4E0F-A054-93A1F9C1AC37}">
      <dgm:prSet/>
      <dgm:spPr/>
      <dgm:t>
        <a:bodyPr/>
        <a:lstStyle/>
        <a:p>
          <a:endParaRPr lang="en-US"/>
        </a:p>
      </dgm:t>
    </dgm:pt>
    <dgm:pt modelId="{CE0E2D4A-A3FA-417D-9E65-172C970E05CD}">
      <dgm:prSet phldrT="[Text]" custT="1"/>
      <dgm:spPr>
        <a:solidFill>
          <a:schemeClr val="tx1">
            <a:lumMod val="75000"/>
          </a:schemeClr>
        </a:solidFill>
        <a:ln>
          <a:solidFill>
            <a:schemeClr val="bg1"/>
          </a:solidFill>
        </a:ln>
      </dgm:spPr>
      <dgm:t>
        <a:bodyPr/>
        <a:lstStyle/>
        <a:p>
          <a:r>
            <a:rPr lang="mk-MK" sz="1200" dirty="0">
              <a:solidFill>
                <a:schemeClr val="bg1"/>
              </a:solidFill>
            </a:rPr>
            <a:t>2.Претходен резултат</a:t>
          </a:r>
          <a:endParaRPr lang="en-US" sz="1200" dirty="0">
            <a:solidFill>
              <a:schemeClr val="bg1"/>
            </a:solidFill>
          </a:endParaRPr>
        </a:p>
      </dgm:t>
    </dgm:pt>
    <dgm:pt modelId="{F80B9264-5E8E-41E4-BE50-E8D652E06203}" type="parTrans" cxnId="{CE8DCDBA-CC26-4897-BAE3-23DAB54B9CD1}">
      <dgm:prSet/>
      <dgm:spPr/>
      <dgm:t>
        <a:bodyPr/>
        <a:lstStyle/>
        <a:p>
          <a:endParaRPr lang="en-US"/>
        </a:p>
      </dgm:t>
    </dgm:pt>
    <dgm:pt modelId="{803E3DE7-F6E9-49F4-9139-F00F07D8F04B}" type="sibTrans" cxnId="{CE8DCDBA-CC26-4897-BAE3-23DAB54B9CD1}">
      <dgm:prSet/>
      <dgm:spPr/>
      <dgm:t>
        <a:bodyPr/>
        <a:lstStyle/>
        <a:p>
          <a:endParaRPr lang="en-US"/>
        </a:p>
      </dgm:t>
    </dgm:pt>
    <dgm:pt modelId="{85C355C5-0F2B-4232-890C-62C028AC5756}">
      <dgm:prSet phldrT="[Text]"/>
      <dgm:spPr/>
      <dgm:t>
        <a:bodyPr/>
        <a:lstStyle/>
        <a:p>
          <a:r>
            <a:rPr lang="ru-RU" dirty="0"/>
            <a:t>Активноста на огледалниот неврон исто така постои и во човечкиот мозок.</a:t>
          </a:r>
          <a:endParaRPr lang="en-US" dirty="0"/>
        </a:p>
      </dgm:t>
    </dgm:pt>
    <dgm:pt modelId="{0ABDB5F2-36D5-4944-B8C3-6665C150CB24}" type="parTrans" cxnId="{A13F44F6-BE50-4575-95EB-539D28F9EBA8}">
      <dgm:prSet/>
      <dgm:spPr/>
      <dgm:t>
        <a:bodyPr/>
        <a:lstStyle/>
        <a:p>
          <a:endParaRPr lang="en-US"/>
        </a:p>
      </dgm:t>
    </dgm:pt>
    <dgm:pt modelId="{13182047-3EA6-4AF4-BF44-1482E4345A3C}" type="sibTrans" cxnId="{A13F44F6-BE50-4575-95EB-539D28F9EBA8}">
      <dgm:prSet/>
      <dgm:spPr/>
      <dgm:t>
        <a:bodyPr/>
        <a:lstStyle/>
        <a:p>
          <a:endParaRPr lang="en-US"/>
        </a:p>
      </dgm:t>
    </dgm:pt>
    <dgm:pt modelId="{AAE5119E-7531-4436-B3FE-86886298AD45}">
      <dgm:prSet phldrT="[Text]" custT="1"/>
      <dgm:spPr>
        <a:solidFill>
          <a:schemeClr val="tx1">
            <a:lumMod val="65000"/>
          </a:schemeClr>
        </a:solidFill>
      </dgm:spPr>
      <dgm:t>
        <a:bodyPr/>
        <a:lstStyle/>
        <a:p>
          <a:r>
            <a:rPr lang="mk-MK" sz="1400" dirty="0">
              <a:solidFill>
                <a:schemeClr val="bg1"/>
              </a:solidFill>
            </a:rPr>
            <a:t>3.Интерпретација</a:t>
          </a:r>
          <a:r>
            <a:rPr lang="mk-MK" sz="900" dirty="0"/>
            <a:t>:</a:t>
          </a:r>
          <a:endParaRPr lang="en-US" sz="900" dirty="0"/>
        </a:p>
      </dgm:t>
    </dgm:pt>
    <dgm:pt modelId="{CBCDBA4D-0D65-477A-B29E-EF9422EA8C8E}" type="parTrans" cxnId="{45B71FC0-97C4-46E8-ABF2-D67F56E61B01}">
      <dgm:prSet/>
      <dgm:spPr/>
      <dgm:t>
        <a:bodyPr/>
        <a:lstStyle/>
        <a:p>
          <a:endParaRPr lang="en-US"/>
        </a:p>
      </dgm:t>
    </dgm:pt>
    <dgm:pt modelId="{74047D0D-5F7E-446A-8B31-6B8A11348A6A}" type="sibTrans" cxnId="{45B71FC0-97C4-46E8-ABF2-D67F56E61B01}">
      <dgm:prSet/>
      <dgm:spPr/>
      <dgm:t>
        <a:bodyPr/>
        <a:lstStyle/>
        <a:p>
          <a:endParaRPr lang="en-US"/>
        </a:p>
      </dgm:t>
    </dgm:pt>
    <dgm:pt modelId="{72A0DD00-212E-4AA4-82A6-52F0C6BCDB8B}">
      <dgm:prSet phldrT="[Text]"/>
      <dgm:spPr>
        <a:solidFill>
          <a:schemeClr val="tx1">
            <a:lumMod val="50000"/>
          </a:schemeClr>
        </a:solidFill>
        <a:ln>
          <a:solidFill>
            <a:schemeClr val="bg1"/>
          </a:solidFill>
        </a:ln>
      </dgm:spPr>
      <dgm:t>
        <a:bodyPr/>
        <a:lstStyle/>
        <a:p>
          <a:r>
            <a:rPr lang="mk-MK" dirty="0">
              <a:solidFill>
                <a:schemeClr val="bg1"/>
              </a:solidFill>
            </a:rPr>
            <a:t>4.Заклучок:</a:t>
          </a:r>
          <a:endParaRPr lang="en-US" dirty="0">
            <a:solidFill>
              <a:schemeClr val="bg1"/>
            </a:solidFill>
          </a:endParaRPr>
        </a:p>
      </dgm:t>
    </dgm:pt>
    <dgm:pt modelId="{5E839421-BB6E-4671-92BF-F52774374E57}" type="parTrans" cxnId="{63CFB519-67A9-4118-A24D-627D61343AAC}">
      <dgm:prSet/>
      <dgm:spPr/>
      <dgm:t>
        <a:bodyPr/>
        <a:lstStyle/>
        <a:p>
          <a:endParaRPr lang="en-US"/>
        </a:p>
      </dgm:t>
    </dgm:pt>
    <dgm:pt modelId="{AF2D7A3E-FA63-4653-93B9-C593966138D7}" type="sibTrans" cxnId="{63CFB519-67A9-4118-A24D-627D61343AAC}">
      <dgm:prSet/>
      <dgm:spPr/>
      <dgm:t>
        <a:bodyPr/>
        <a:lstStyle/>
        <a:p>
          <a:endParaRPr lang="en-US"/>
        </a:p>
      </dgm:t>
    </dgm:pt>
    <dgm:pt modelId="{C20592B8-3DC7-40B4-AA8D-253EE7F4B12A}">
      <dgm:prSet/>
      <dgm:spPr/>
      <dgm:t>
        <a:bodyPr/>
        <a:lstStyle/>
        <a:p>
          <a:endParaRPr lang="en-US" dirty="0"/>
        </a:p>
      </dgm:t>
    </dgm:pt>
    <dgm:pt modelId="{FDC18C4F-F572-47E5-A167-F4B7A701BF7B}" type="parTrans" cxnId="{77BF9458-7E30-4A25-B1D7-6F185040A615}">
      <dgm:prSet/>
      <dgm:spPr/>
      <dgm:t>
        <a:bodyPr/>
        <a:lstStyle/>
        <a:p>
          <a:endParaRPr lang="en-US"/>
        </a:p>
      </dgm:t>
    </dgm:pt>
    <dgm:pt modelId="{72A9258F-9FC7-4636-A943-F2F0D2EE23DA}" type="sibTrans" cxnId="{77BF9458-7E30-4A25-B1D7-6F185040A615}">
      <dgm:prSet/>
      <dgm:spPr/>
      <dgm:t>
        <a:bodyPr/>
        <a:lstStyle/>
        <a:p>
          <a:endParaRPr lang="en-US"/>
        </a:p>
      </dgm:t>
    </dgm:pt>
    <dgm:pt modelId="{B585928F-0E11-4B16-A941-739BDC54E927}">
      <dgm:prSet/>
      <dgm:spPr/>
      <dgm:t>
        <a:bodyPr/>
        <a:lstStyle/>
        <a:p>
          <a:r>
            <a:rPr lang="ru-RU" dirty="0"/>
            <a:t>Активноста на огледалниот неврон е доказ за разбирање на акција “од внатре”.</a:t>
          </a:r>
          <a:endParaRPr lang="en-US" dirty="0"/>
        </a:p>
      </dgm:t>
    </dgm:pt>
    <dgm:pt modelId="{FC814294-79C2-42F4-A80F-91C7F50D4CC2}" type="parTrans" cxnId="{ADEF246E-C626-420D-8CD0-EE4CC4924AF7}">
      <dgm:prSet/>
      <dgm:spPr/>
      <dgm:t>
        <a:bodyPr/>
        <a:lstStyle/>
        <a:p>
          <a:endParaRPr lang="en-US"/>
        </a:p>
      </dgm:t>
    </dgm:pt>
    <dgm:pt modelId="{3F7D5C90-B6F9-4E66-9C18-78045928BEFA}" type="sibTrans" cxnId="{ADEF246E-C626-420D-8CD0-EE4CC4924AF7}">
      <dgm:prSet/>
      <dgm:spPr/>
      <dgm:t>
        <a:bodyPr/>
        <a:lstStyle/>
        <a:p>
          <a:endParaRPr lang="en-US"/>
        </a:p>
      </dgm:t>
    </dgm:pt>
    <dgm:pt modelId="{A171164C-1417-4FD8-B324-3F3492DB821B}">
      <dgm:prSet/>
      <dgm:spPr/>
      <dgm:t>
        <a:bodyPr/>
        <a:lstStyle/>
        <a:p>
          <a:r>
            <a:rPr lang="ru-RU" dirty="0"/>
            <a:t>Само преку активноста на огледалниот неврон,луѓето разбираат акција “од внатре”.</a:t>
          </a:r>
          <a:endParaRPr lang="en-US" dirty="0"/>
        </a:p>
      </dgm:t>
    </dgm:pt>
    <dgm:pt modelId="{8BFEF5DA-F625-4EC2-ACF2-CDECE301C616}" type="parTrans" cxnId="{A2E356D1-7E9A-4EEA-9C03-5AB47B450666}">
      <dgm:prSet/>
      <dgm:spPr/>
      <dgm:t>
        <a:bodyPr/>
        <a:lstStyle/>
        <a:p>
          <a:endParaRPr lang="en-US"/>
        </a:p>
      </dgm:t>
    </dgm:pt>
    <dgm:pt modelId="{D9E5DA17-3BB3-4E6E-8B13-14FCD9562A1A}" type="sibTrans" cxnId="{A2E356D1-7E9A-4EEA-9C03-5AB47B450666}">
      <dgm:prSet/>
      <dgm:spPr/>
      <dgm:t>
        <a:bodyPr/>
        <a:lstStyle/>
        <a:p>
          <a:endParaRPr lang="en-US"/>
        </a:p>
      </dgm:t>
    </dgm:pt>
    <dgm:pt modelId="{C55C077F-E0F4-4E36-B936-FE8818B7E3B4}" type="pres">
      <dgm:prSet presAssocID="{C489E0CD-F811-4F0A-8BCE-5144C2C8C4FA}" presName="linearFlow" presStyleCnt="0">
        <dgm:presLayoutVars>
          <dgm:dir/>
          <dgm:animLvl val="lvl"/>
          <dgm:resizeHandles val="exact"/>
        </dgm:presLayoutVars>
      </dgm:prSet>
      <dgm:spPr/>
    </dgm:pt>
    <dgm:pt modelId="{07E784E2-701E-4851-BF0A-7DDFD1C53309}" type="pres">
      <dgm:prSet presAssocID="{3FD4F0B9-2695-46E6-9BC3-FE136FD8D0BE}" presName="composite" presStyleCnt="0"/>
      <dgm:spPr/>
    </dgm:pt>
    <dgm:pt modelId="{CEF7EBCC-FB7F-49E0-87AC-D1FB6018AB1B}" type="pres">
      <dgm:prSet presAssocID="{3FD4F0B9-2695-46E6-9BC3-FE136FD8D0BE}" presName="parentText" presStyleLbl="alignNode1" presStyleIdx="0" presStyleCnt="4" custLinFactNeighborX="0" custLinFactNeighborY="-217">
        <dgm:presLayoutVars>
          <dgm:chMax val="1"/>
          <dgm:bulletEnabled val="1"/>
        </dgm:presLayoutVars>
      </dgm:prSet>
      <dgm:spPr/>
    </dgm:pt>
    <dgm:pt modelId="{884C291F-4FD0-455F-9447-47A41E43AC5A}" type="pres">
      <dgm:prSet presAssocID="{3FD4F0B9-2695-46E6-9BC3-FE136FD8D0BE}" presName="descendantText" presStyleLbl="alignAcc1" presStyleIdx="0" presStyleCnt="4">
        <dgm:presLayoutVars>
          <dgm:bulletEnabled val="1"/>
        </dgm:presLayoutVars>
      </dgm:prSet>
      <dgm:spPr/>
    </dgm:pt>
    <dgm:pt modelId="{19FDC715-11A1-4833-9B0E-EA88E0D4AAD9}" type="pres">
      <dgm:prSet presAssocID="{F998CEB0-0DE0-4A55-8DD7-47FE1D875337}" presName="sp" presStyleCnt="0"/>
      <dgm:spPr/>
    </dgm:pt>
    <dgm:pt modelId="{3293004B-F421-4A92-B368-9F0E5F812846}" type="pres">
      <dgm:prSet presAssocID="{CE0E2D4A-A3FA-417D-9E65-172C970E05CD}" presName="composite" presStyleCnt="0"/>
      <dgm:spPr/>
    </dgm:pt>
    <dgm:pt modelId="{1E1A28EF-4557-4D9A-B105-078BC935295A}" type="pres">
      <dgm:prSet presAssocID="{CE0E2D4A-A3FA-417D-9E65-172C970E05CD}" presName="parentText" presStyleLbl="alignNode1" presStyleIdx="1" presStyleCnt="4">
        <dgm:presLayoutVars>
          <dgm:chMax val="1"/>
          <dgm:bulletEnabled val="1"/>
        </dgm:presLayoutVars>
      </dgm:prSet>
      <dgm:spPr/>
    </dgm:pt>
    <dgm:pt modelId="{B1D049D1-D5A9-44D1-A5B0-E476EB9510EC}" type="pres">
      <dgm:prSet presAssocID="{CE0E2D4A-A3FA-417D-9E65-172C970E05CD}" presName="descendantText" presStyleLbl="alignAcc1" presStyleIdx="1" presStyleCnt="4">
        <dgm:presLayoutVars>
          <dgm:bulletEnabled val="1"/>
        </dgm:presLayoutVars>
      </dgm:prSet>
      <dgm:spPr/>
    </dgm:pt>
    <dgm:pt modelId="{04633912-2057-470C-B7F9-61966EC38987}" type="pres">
      <dgm:prSet presAssocID="{803E3DE7-F6E9-49F4-9139-F00F07D8F04B}" presName="sp" presStyleCnt="0"/>
      <dgm:spPr/>
    </dgm:pt>
    <dgm:pt modelId="{8E881D0A-D858-40CD-AE12-DF4CA7892E8A}" type="pres">
      <dgm:prSet presAssocID="{AAE5119E-7531-4436-B3FE-86886298AD45}" presName="composite" presStyleCnt="0"/>
      <dgm:spPr/>
    </dgm:pt>
    <dgm:pt modelId="{A0DD7161-7EB6-4756-AEEC-25F39EEABFD5}" type="pres">
      <dgm:prSet presAssocID="{AAE5119E-7531-4436-B3FE-86886298AD45}" presName="parentText" presStyleLbl="alignNode1" presStyleIdx="2" presStyleCnt="4">
        <dgm:presLayoutVars>
          <dgm:chMax val="1"/>
          <dgm:bulletEnabled val="1"/>
        </dgm:presLayoutVars>
      </dgm:prSet>
      <dgm:spPr/>
    </dgm:pt>
    <dgm:pt modelId="{B3ADB4D2-8780-4263-9CC0-53C95AA40E73}" type="pres">
      <dgm:prSet presAssocID="{AAE5119E-7531-4436-B3FE-86886298AD45}" presName="descendantText" presStyleLbl="alignAcc1" presStyleIdx="2" presStyleCnt="4">
        <dgm:presLayoutVars>
          <dgm:bulletEnabled val="1"/>
        </dgm:presLayoutVars>
      </dgm:prSet>
      <dgm:spPr/>
    </dgm:pt>
    <dgm:pt modelId="{915075E3-16D9-486F-B023-BA3745ED5307}" type="pres">
      <dgm:prSet presAssocID="{74047D0D-5F7E-446A-8B31-6B8A11348A6A}" presName="sp" presStyleCnt="0"/>
      <dgm:spPr/>
    </dgm:pt>
    <dgm:pt modelId="{68458C46-1D19-46B2-9BE3-35FB138C499E}" type="pres">
      <dgm:prSet presAssocID="{72A0DD00-212E-4AA4-82A6-52F0C6BCDB8B}" presName="composite" presStyleCnt="0"/>
      <dgm:spPr/>
    </dgm:pt>
    <dgm:pt modelId="{FDBE8A02-B09B-4DE8-A658-78DD68679539}" type="pres">
      <dgm:prSet presAssocID="{72A0DD00-212E-4AA4-82A6-52F0C6BCDB8B}" presName="parentText" presStyleLbl="alignNode1" presStyleIdx="3" presStyleCnt="4">
        <dgm:presLayoutVars>
          <dgm:chMax val="1"/>
          <dgm:bulletEnabled val="1"/>
        </dgm:presLayoutVars>
      </dgm:prSet>
      <dgm:spPr/>
    </dgm:pt>
    <dgm:pt modelId="{6EEC5F98-9D56-4EA0-BA8A-72D44D3BB0C8}" type="pres">
      <dgm:prSet presAssocID="{72A0DD00-212E-4AA4-82A6-52F0C6BCDB8B}" presName="descendantText" presStyleLbl="alignAcc1" presStyleIdx="3" presStyleCnt="4">
        <dgm:presLayoutVars>
          <dgm:bulletEnabled val="1"/>
        </dgm:presLayoutVars>
      </dgm:prSet>
      <dgm:spPr/>
    </dgm:pt>
  </dgm:ptLst>
  <dgm:cxnLst>
    <dgm:cxn modelId="{FBC7F803-AB59-4373-829B-213CB3D1589B}" type="presOf" srcId="{B585928F-0E11-4B16-A941-739BDC54E927}" destId="{B3ADB4D2-8780-4263-9CC0-53C95AA40E73}" srcOrd="0" destOrd="0" presId="urn:microsoft.com/office/officeart/2005/8/layout/chevron2"/>
    <dgm:cxn modelId="{63CFB519-67A9-4118-A24D-627D61343AAC}" srcId="{C489E0CD-F811-4F0A-8BCE-5144C2C8C4FA}" destId="{72A0DD00-212E-4AA4-82A6-52F0C6BCDB8B}" srcOrd="3" destOrd="0" parTransId="{5E839421-BB6E-4671-92BF-F52774374E57}" sibTransId="{AF2D7A3E-FA63-4653-93B9-C593966138D7}"/>
    <dgm:cxn modelId="{336F681D-7549-4355-BC52-24BBBC634C86}" type="presOf" srcId="{72A0DD00-212E-4AA4-82A6-52F0C6BCDB8B}" destId="{FDBE8A02-B09B-4DE8-A658-78DD68679539}" srcOrd="0" destOrd="0" presId="urn:microsoft.com/office/officeart/2005/8/layout/chevron2"/>
    <dgm:cxn modelId="{728E1164-208F-4296-9A50-9398365609D6}" type="presOf" srcId="{AAE5119E-7531-4436-B3FE-86886298AD45}" destId="{A0DD7161-7EB6-4756-AEEC-25F39EEABFD5}" srcOrd="0" destOrd="0" presId="urn:microsoft.com/office/officeart/2005/8/layout/chevron2"/>
    <dgm:cxn modelId="{ADEF246E-C626-420D-8CD0-EE4CC4924AF7}" srcId="{AAE5119E-7531-4436-B3FE-86886298AD45}" destId="{B585928F-0E11-4B16-A941-739BDC54E927}" srcOrd="0" destOrd="0" parTransId="{FC814294-79C2-42F4-A80F-91C7F50D4CC2}" sibTransId="{3F7D5C90-B6F9-4E66-9C18-78045928BEFA}"/>
    <dgm:cxn modelId="{DC8B3174-218E-4A19-99FB-C409CEC8ECE2}" type="presOf" srcId="{20A71993-8408-4BB6-9692-2B9EAAE29132}" destId="{884C291F-4FD0-455F-9447-47A41E43AC5A}" srcOrd="0" destOrd="0" presId="urn:microsoft.com/office/officeart/2005/8/layout/chevron2"/>
    <dgm:cxn modelId="{77BF9458-7E30-4A25-B1D7-6F185040A615}" srcId="{3FD4F0B9-2695-46E6-9BC3-FE136FD8D0BE}" destId="{C20592B8-3DC7-40B4-AA8D-253EE7F4B12A}" srcOrd="1" destOrd="0" parTransId="{FDC18C4F-F572-47E5-A167-F4B7A701BF7B}" sibTransId="{72A9258F-9FC7-4636-A943-F2F0D2EE23DA}"/>
    <dgm:cxn modelId="{C99B617A-BA38-4199-9F00-421828AA3D25}" type="presOf" srcId="{85C355C5-0F2B-4232-890C-62C028AC5756}" destId="{B1D049D1-D5A9-44D1-A5B0-E476EB9510EC}" srcOrd="0" destOrd="0" presId="urn:microsoft.com/office/officeart/2005/8/layout/chevron2"/>
    <dgm:cxn modelId="{B239C483-2F34-4E5C-A627-4937406085B2}" type="presOf" srcId="{3FD4F0B9-2695-46E6-9BC3-FE136FD8D0BE}" destId="{CEF7EBCC-FB7F-49E0-87AC-D1FB6018AB1B}" srcOrd="0" destOrd="0" presId="urn:microsoft.com/office/officeart/2005/8/layout/chevron2"/>
    <dgm:cxn modelId="{633C7589-826E-4C4E-819D-1970CB69CFF9}" srcId="{C489E0CD-F811-4F0A-8BCE-5144C2C8C4FA}" destId="{3FD4F0B9-2695-46E6-9BC3-FE136FD8D0BE}" srcOrd="0" destOrd="0" parTransId="{D9C7B686-4865-4128-AFD4-92B3DFC5C511}" sibTransId="{F998CEB0-0DE0-4A55-8DD7-47FE1D875337}"/>
    <dgm:cxn modelId="{1125B7AC-5949-4E0F-A054-93A1F9C1AC37}" srcId="{3FD4F0B9-2695-46E6-9BC3-FE136FD8D0BE}" destId="{20A71993-8408-4BB6-9692-2B9EAAE29132}" srcOrd="0" destOrd="0" parTransId="{D5583E6A-908F-43C4-BA0C-DD5954330EC7}" sibTransId="{F186883E-F036-49D5-88D6-BF950148869D}"/>
    <dgm:cxn modelId="{335E5CAF-4616-432C-B82F-EDF5B9E8AEF4}" type="presOf" srcId="{C20592B8-3DC7-40B4-AA8D-253EE7F4B12A}" destId="{884C291F-4FD0-455F-9447-47A41E43AC5A}" srcOrd="0" destOrd="1" presId="urn:microsoft.com/office/officeart/2005/8/layout/chevron2"/>
    <dgm:cxn modelId="{5DD3AFB4-8F81-438B-A732-92F0C362EB84}" type="presOf" srcId="{C489E0CD-F811-4F0A-8BCE-5144C2C8C4FA}" destId="{C55C077F-E0F4-4E36-B936-FE8818B7E3B4}" srcOrd="0" destOrd="0" presId="urn:microsoft.com/office/officeart/2005/8/layout/chevron2"/>
    <dgm:cxn modelId="{CE8DCDBA-CC26-4897-BAE3-23DAB54B9CD1}" srcId="{C489E0CD-F811-4F0A-8BCE-5144C2C8C4FA}" destId="{CE0E2D4A-A3FA-417D-9E65-172C970E05CD}" srcOrd="1" destOrd="0" parTransId="{F80B9264-5E8E-41E4-BE50-E8D652E06203}" sibTransId="{803E3DE7-F6E9-49F4-9139-F00F07D8F04B}"/>
    <dgm:cxn modelId="{45B71FC0-97C4-46E8-ABF2-D67F56E61B01}" srcId="{C489E0CD-F811-4F0A-8BCE-5144C2C8C4FA}" destId="{AAE5119E-7531-4436-B3FE-86886298AD45}" srcOrd="2" destOrd="0" parTransId="{CBCDBA4D-0D65-477A-B29E-EF9422EA8C8E}" sibTransId="{74047D0D-5F7E-446A-8B31-6B8A11348A6A}"/>
    <dgm:cxn modelId="{08D527C9-8F51-4E42-B378-155ACD8F4F88}" type="presOf" srcId="{CE0E2D4A-A3FA-417D-9E65-172C970E05CD}" destId="{1E1A28EF-4557-4D9A-B105-078BC935295A}" srcOrd="0" destOrd="0" presId="urn:microsoft.com/office/officeart/2005/8/layout/chevron2"/>
    <dgm:cxn modelId="{A2E356D1-7E9A-4EEA-9C03-5AB47B450666}" srcId="{72A0DD00-212E-4AA4-82A6-52F0C6BCDB8B}" destId="{A171164C-1417-4FD8-B324-3F3492DB821B}" srcOrd="0" destOrd="0" parTransId="{8BFEF5DA-F625-4EC2-ACF2-CDECE301C616}" sibTransId="{D9E5DA17-3BB3-4E6E-8B13-14FCD9562A1A}"/>
    <dgm:cxn modelId="{FC8433EE-723B-442A-B556-7809AEE18C88}" type="presOf" srcId="{A171164C-1417-4FD8-B324-3F3492DB821B}" destId="{6EEC5F98-9D56-4EA0-BA8A-72D44D3BB0C8}" srcOrd="0" destOrd="0" presId="urn:microsoft.com/office/officeart/2005/8/layout/chevron2"/>
    <dgm:cxn modelId="{A13F44F6-BE50-4575-95EB-539D28F9EBA8}" srcId="{CE0E2D4A-A3FA-417D-9E65-172C970E05CD}" destId="{85C355C5-0F2B-4232-890C-62C028AC5756}" srcOrd="0" destOrd="0" parTransId="{0ABDB5F2-36D5-4944-B8C3-6665C150CB24}" sibTransId="{13182047-3EA6-4AF4-BF44-1482E4345A3C}"/>
    <dgm:cxn modelId="{8FB6F87B-CF97-4153-8BC7-475AD78B942F}" type="presParOf" srcId="{C55C077F-E0F4-4E36-B936-FE8818B7E3B4}" destId="{07E784E2-701E-4851-BF0A-7DDFD1C53309}" srcOrd="0" destOrd="0" presId="urn:microsoft.com/office/officeart/2005/8/layout/chevron2"/>
    <dgm:cxn modelId="{C0164FB9-24C1-4AC1-BCB5-241C1ED16AC0}" type="presParOf" srcId="{07E784E2-701E-4851-BF0A-7DDFD1C53309}" destId="{CEF7EBCC-FB7F-49E0-87AC-D1FB6018AB1B}" srcOrd="0" destOrd="0" presId="urn:microsoft.com/office/officeart/2005/8/layout/chevron2"/>
    <dgm:cxn modelId="{EBBE445B-C193-414B-BEAD-5A095C3A05BE}" type="presParOf" srcId="{07E784E2-701E-4851-BF0A-7DDFD1C53309}" destId="{884C291F-4FD0-455F-9447-47A41E43AC5A}" srcOrd="1" destOrd="0" presId="urn:microsoft.com/office/officeart/2005/8/layout/chevron2"/>
    <dgm:cxn modelId="{99603593-1759-4486-AAD3-B5F940A847D3}" type="presParOf" srcId="{C55C077F-E0F4-4E36-B936-FE8818B7E3B4}" destId="{19FDC715-11A1-4833-9B0E-EA88E0D4AAD9}" srcOrd="1" destOrd="0" presId="urn:microsoft.com/office/officeart/2005/8/layout/chevron2"/>
    <dgm:cxn modelId="{FC64DBF1-97E1-43B8-83BC-4928AC4E4702}" type="presParOf" srcId="{C55C077F-E0F4-4E36-B936-FE8818B7E3B4}" destId="{3293004B-F421-4A92-B368-9F0E5F812846}" srcOrd="2" destOrd="0" presId="urn:microsoft.com/office/officeart/2005/8/layout/chevron2"/>
    <dgm:cxn modelId="{8AE69FEA-CA93-4F61-A028-2CB510C40967}" type="presParOf" srcId="{3293004B-F421-4A92-B368-9F0E5F812846}" destId="{1E1A28EF-4557-4D9A-B105-078BC935295A}" srcOrd="0" destOrd="0" presId="urn:microsoft.com/office/officeart/2005/8/layout/chevron2"/>
    <dgm:cxn modelId="{50E700FD-7E59-4319-AC3D-0C11946C81D0}" type="presParOf" srcId="{3293004B-F421-4A92-B368-9F0E5F812846}" destId="{B1D049D1-D5A9-44D1-A5B0-E476EB9510EC}" srcOrd="1" destOrd="0" presId="urn:microsoft.com/office/officeart/2005/8/layout/chevron2"/>
    <dgm:cxn modelId="{1416D11C-580C-4D2F-9D88-CC682285E06B}" type="presParOf" srcId="{C55C077F-E0F4-4E36-B936-FE8818B7E3B4}" destId="{04633912-2057-470C-B7F9-61966EC38987}" srcOrd="3" destOrd="0" presId="urn:microsoft.com/office/officeart/2005/8/layout/chevron2"/>
    <dgm:cxn modelId="{E0519C04-90E7-4D4F-9178-6A82B32FA220}" type="presParOf" srcId="{C55C077F-E0F4-4E36-B936-FE8818B7E3B4}" destId="{8E881D0A-D858-40CD-AE12-DF4CA7892E8A}" srcOrd="4" destOrd="0" presId="urn:microsoft.com/office/officeart/2005/8/layout/chevron2"/>
    <dgm:cxn modelId="{18251DFA-F611-4C2A-A088-75DA7A58E4AE}" type="presParOf" srcId="{8E881D0A-D858-40CD-AE12-DF4CA7892E8A}" destId="{A0DD7161-7EB6-4756-AEEC-25F39EEABFD5}" srcOrd="0" destOrd="0" presId="urn:microsoft.com/office/officeart/2005/8/layout/chevron2"/>
    <dgm:cxn modelId="{3EED3090-9B4C-4B79-ADBF-F4C436FCC9E6}" type="presParOf" srcId="{8E881D0A-D858-40CD-AE12-DF4CA7892E8A}" destId="{B3ADB4D2-8780-4263-9CC0-53C95AA40E73}" srcOrd="1" destOrd="0" presId="urn:microsoft.com/office/officeart/2005/8/layout/chevron2"/>
    <dgm:cxn modelId="{3A3C5570-3D70-4B9C-90B9-71725821416B}" type="presParOf" srcId="{C55C077F-E0F4-4E36-B936-FE8818B7E3B4}" destId="{915075E3-16D9-486F-B023-BA3745ED5307}" srcOrd="5" destOrd="0" presId="urn:microsoft.com/office/officeart/2005/8/layout/chevron2"/>
    <dgm:cxn modelId="{22C944AE-C8DA-48FD-ADD4-AFE53CDB1357}" type="presParOf" srcId="{C55C077F-E0F4-4E36-B936-FE8818B7E3B4}" destId="{68458C46-1D19-46B2-9BE3-35FB138C499E}" srcOrd="6" destOrd="0" presId="urn:microsoft.com/office/officeart/2005/8/layout/chevron2"/>
    <dgm:cxn modelId="{38072825-21C4-4B3D-B400-CF4C9916F4AF}" type="presParOf" srcId="{68458C46-1D19-46B2-9BE3-35FB138C499E}" destId="{FDBE8A02-B09B-4DE8-A658-78DD68679539}" srcOrd="0" destOrd="0" presId="urn:microsoft.com/office/officeart/2005/8/layout/chevron2"/>
    <dgm:cxn modelId="{86BB1A92-18B1-4E5F-948F-A51F67C02976}" type="presParOf" srcId="{68458C46-1D19-46B2-9BE3-35FB138C499E}" destId="{6EEC5F98-9D56-4EA0-BA8A-72D44D3BB0C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540F9-D8CD-4A88-85EC-066D333BC4EF}">
      <dsp:nvSpPr>
        <dsp:cNvPr id="0" name=""/>
        <dsp:cNvSpPr/>
      </dsp:nvSpPr>
      <dsp:spPr>
        <a:xfrm>
          <a:off x="5655" y="1329698"/>
          <a:ext cx="2892772" cy="108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marL="0" lvl="0" indent="0" algn="r" defTabSz="1022350">
            <a:lnSpc>
              <a:spcPct val="90000"/>
            </a:lnSpc>
            <a:spcBef>
              <a:spcPct val="0"/>
            </a:spcBef>
            <a:spcAft>
              <a:spcPct val="35000"/>
            </a:spcAft>
            <a:buNone/>
          </a:pPr>
          <a:r>
            <a:rPr lang="mk-MK" sz="2300" b="1" i="1" kern="1200" dirty="0"/>
            <a:t>Модел на директна усогласеност</a:t>
          </a:r>
          <a:endParaRPr lang="en-US" sz="2300" b="1" i="1" kern="1200" dirty="0"/>
        </a:p>
      </dsp:txBody>
      <dsp:txXfrm>
        <a:off x="5655" y="1329698"/>
        <a:ext cx="2892772" cy="1081575"/>
      </dsp:txXfrm>
    </dsp:sp>
    <dsp:sp modelId="{3F34EE19-7A60-4174-B4F0-90C50D67B881}">
      <dsp:nvSpPr>
        <dsp:cNvPr id="0" name=""/>
        <dsp:cNvSpPr/>
      </dsp:nvSpPr>
      <dsp:spPr>
        <a:xfrm>
          <a:off x="2898427" y="112926"/>
          <a:ext cx="578554" cy="3515118"/>
        </a:xfrm>
        <a:prstGeom prst="leftBrace">
          <a:avLst>
            <a:gd name="adj1" fmla="val 35000"/>
            <a:gd name="adj2" fmla="val 50000"/>
          </a:avLst>
        </a:pr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FA86CD6-65A7-4B6E-9FCA-7DAF8876458D}">
      <dsp:nvSpPr>
        <dsp:cNvPr id="0" name=""/>
        <dsp:cNvSpPr/>
      </dsp:nvSpPr>
      <dsp:spPr>
        <a:xfrm>
          <a:off x="3708403" y="112926"/>
          <a:ext cx="7868339" cy="3515118"/>
        </a:xfrm>
        <a:prstGeom prst="rect">
          <a:avLst/>
        </a:prstGeom>
        <a:solidFill>
          <a:schemeClr val="tx2">
            <a:alpha val="6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lr>
              <a:schemeClr val="bg1">
                <a:lumMod val="85000"/>
                <a:lumOff val="15000"/>
              </a:schemeClr>
            </a:buClr>
            <a:buFont typeface="Wingdings" panose="05000000000000000000" pitchFamily="2" charset="2"/>
            <a:buChar char="v"/>
          </a:pPr>
          <a:r>
            <a:rPr lang="ru-RU" sz="2300" kern="1200" dirty="0"/>
            <a:t>Директниот модел на усогласеност бил првиот кој тврди дека “ние ги разбираме акциите кога ќе ја мапираме визуелната репрезентација на надгледуваната акција во нашата моторна репрезентација на истата акција”.</a:t>
          </a:r>
          <a:endParaRPr lang="en-US" sz="2300" kern="1200" dirty="0"/>
        </a:p>
        <a:p>
          <a:pPr marL="228600" lvl="1" indent="-228600" algn="l" defTabSz="1022350">
            <a:lnSpc>
              <a:spcPct val="90000"/>
            </a:lnSpc>
            <a:spcBef>
              <a:spcPct val="0"/>
            </a:spcBef>
            <a:spcAft>
              <a:spcPct val="15000"/>
            </a:spcAft>
            <a:buClr>
              <a:schemeClr val="bg1">
                <a:lumMod val="85000"/>
                <a:lumOff val="15000"/>
              </a:schemeClr>
            </a:buClr>
            <a:buFont typeface="Wingdings" panose="05000000000000000000" pitchFamily="2" charset="2"/>
            <a:buChar char="v"/>
          </a:pPr>
          <a:r>
            <a:rPr lang="ru-RU" sz="2300" kern="1200" dirty="0"/>
            <a:t>Ја објаснува човечката акција  преку “директна усогласеност” на надгледување и егзекуција.</a:t>
          </a:r>
          <a:endParaRPr lang="en-US" sz="2300" kern="1200" dirty="0"/>
        </a:p>
        <a:p>
          <a:pPr marL="228600" lvl="1" indent="-228600" algn="l" defTabSz="1022350">
            <a:lnSpc>
              <a:spcPct val="90000"/>
            </a:lnSpc>
            <a:spcBef>
              <a:spcPct val="0"/>
            </a:spcBef>
            <a:spcAft>
              <a:spcPct val="15000"/>
            </a:spcAft>
            <a:buClr>
              <a:schemeClr val="bg1">
                <a:lumMod val="85000"/>
                <a:lumOff val="15000"/>
              </a:schemeClr>
            </a:buClr>
            <a:buFont typeface="Wingdings" panose="05000000000000000000" pitchFamily="2" charset="2"/>
            <a:buChar char="v"/>
          </a:pPr>
          <a:r>
            <a:rPr lang="ru-RU" sz="2300" kern="1200" dirty="0"/>
            <a:t>Макаки резус мајмуните што неможат да скокаат ,сепак можат да ја разберат акцијата со одговарање на неа.Така ,”директна усогласеност” како симулација на моторика не може да биде неопходна за разбирање на акција.</a:t>
          </a:r>
          <a:endParaRPr lang="en-US" sz="2300" kern="1200" dirty="0"/>
        </a:p>
      </dsp:txBody>
      <dsp:txXfrm>
        <a:off x="3708403" y="112926"/>
        <a:ext cx="7868339" cy="3515118"/>
      </dsp:txXfrm>
    </dsp:sp>
    <dsp:sp modelId="{34A236F2-7EA5-4E9B-A2E8-6555D63651B3}">
      <dsp:nvSpPr>
        <dsp:cNvPr id="0" name=""/>
        <dsp:cNvSpPr/>
      </dsp:nvSpPr>
      <dsp:spPr>
        <a:xfrm>
          <a:off x="5655" y="4767515"/>
          <a:ext cx="2892772"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marL="0" lvl="0" indent="0" algn="r" defTabSz="1022350">
            <a:lnSpc>
              <a:spcPct val="90000"/>
            </a:lnSpc>
            <a:spcBef>
              <a:spcPct val="0"/>
            </a:spcBef>
            <a:spcAft>
              <a:spcPct val="35000"/>
            </a:spcAft>
            <a:buNone/>
          </a:pPr>
          <a:r>
            <a:rPr lang="mk-MK" sz="2300" b="1" i="1" kern="1200" dirty="0"/>
            <a:t>Модел на целно пресликување</a:t>
          </a:r>
          <a:endParaRPr lang="en-US" sz="2300" b="1" i="1" kern="1200" dirty="0"/>
        </a:p>
      </dsp:txBody>
      <dsp:txXfrm>
        <a:off x="5655" y="4767515"/>
        <a:ext cx="2892772" cy="768487"/>
      </dsp:txXfrm>
    </dsp:sp>
    <dsp:sp modelId="{B3B482DD-BC6F-48A8-8B21-1B69E19D89B0}">
      <dsp:nvSpPr>
        <dsp:cNvPr id="0" name=""/>
        <dsp:cNvSpPr/>
      </dsp:nvSpPr>
      <dsp:spPr>
        <a:xfrm>
          <a:off x="2898427" y="3710845"/>
          <a:ext cx="578554" cy="2881828"/>
        </a:xfrm>
        <a:prstGeom prst="leftBrace">
          <a:avLst>
            <a:gd name="adj1" fmla="val 35000"/>
            <a:gd name="adj2" fmla="val 50000"/>
          </a:avLst>
        </a:pr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7C1EF483-0E08-4353-8579-6AF1DF90A14A}">
      <dsp:nvSpPr>
        <dsp:cNvPr id="0" name=""/>
        <dsp:cNvSpPr/>
      </dsp:nvSpPr>
      <dsp:spPr>
        <a:xfrm>
          <a:off x="3708403" y="3710845"/>
          <a:ext cx="7868339" cy="2881828"/>
        </a:xfrm>
        <a:prstGeom prst="rect">
          <a:avLst/>
        </a:prstGeom>
        <a:solidFill>
          <a:schemeClr val="tx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lr>
              <a:schemeClr val="bg1">
                <a:lumMod val="85000"/>
                <a:lumOff val="15000"/>
              </a:schemeClr>
            </a:buClr>
            <a:buFont typeface="Wingdings" panose="05000000000000000000" pitchFamily="2" charset="2"/>
            <a:buChar char="v"/>
          </a:pPr>
          <a:r>
            <a:rPr lang="ru-RU" sz="2300" kern="1200" dirty="0"/>
            <a:t>”Преку усогласување на целта на нагледуваниот моторичен акт со моторичен акт што ја има истата цел, надгледувачот е способен да разбере што агентот прави”.</a:t>
          </a:r>
          <a:endParaRPr lang="en-US" sz="2300" kern="1200" dirty="0"/>
        </a:p>
        <a:p>
          <a:pPr marL="228600" lvl="1" indent="-228600" algn="l" defTabSz="1022350">
            <a:lnSpc>
              <a:spcPct val="90000"/>
            </a:lnSpc>
            <a:spcBef>
              <a:spcPct val="0"/>
            </a:spcBef>
            <a:spcAft>
              <a:spcPct val="15000"/>
            </a:spcAft>
            <a:buClr>
              <a:schemeClr val="bg1">
                <a:lumMod val="85000"/>
                <a:lumOff val="15000"/>
              </a:schemeClr>
            </a:buClr>
            <a:buFont typeface="Wingdings" panose="05000000000000000000" pitchFamily="2" charset="2"/>
            <a:buChar char="v"/>
          </a:pPr>
          <a:r>
            <a:rPr lang="ru-RU" sz="2300" kern="1200" dirty="0"/>
            <a:t>За разлика од моделот на директна усогласеност,овој модел што го нарекуваме “модел на целно пресликување”,се фокусира повеќе на на активноста на широко конгруентни огледални неврони.</a:t>
          </a:r>
          <a:endParaRPr lang="en-US" sz="2300" kern="1200" dirty="0"/>
        </a:p>
        <a:p>
          <a:pPr marL="228600" lvl="1" indent="-228600" algn="l" defTabSz="1022350">
            <a:lnSpc>
              <a:spcPct val="90000"/>
            </a:lnSpc>
            <a:spcBef>
              <a:spcPct val="0"/>
            </a:spcBef>
            <a:spcAft>
              <a:spcPct val="15000"/>
            </a:spcAft>
            <a:buChar char="•"/>
          </a:pPr>
          <a:endParaRPr lang="en-US" sz="2300" kern="1200" dirty="0"/>
        </a:p>
      </dsp:txBody>
      <dsp:txXfrm>
        <a:off x="3708403" y="3710845"/>
        <a:ext cx="7868339" cy="2881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7EBCC-FB7F-49E0-87AC-D1FB6018AB1B}">
      <dsp:nvSpPr>
        <dsp:cNvPr id="0" name=""/>
        <dsp:cNvSpPr/>
      </dsp:nvSpPr>
      <dsp:spPr>
        <a:xfrm rot="5400000">
          <a:off x="-199988" y="202385"/>
          <a:ext cx="1333256" cy="933279"/>
        </a:xfrm>
        <a:prstGeom prst="chevron">
          <a:avLst/>
        </a:prstGeom>
        <a:solidFill>
          <a:schemeClr val="tx1">
            <a:lumMod val="85000"/>
          </a:schemeClr>
        </a:solidFill>
        <a:ln>
          <a:solidFill>
            <a:schemeClr val="bg1">
              <a:lumMod val="95000"/>
              <a:lumOff val="5000"/>
            </a:schemeClr>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mk-MK" sz="1400" kern="1200" dirty="0">
              <a:solidFill>
                <a:schemeClr val="bg1"/>
              </a:solidFill>
            </a:rPr>
            <a:t>1.Резултат</a:t>
          </a:r>
          <a:endParaRPr lang="en-US" sz="1400" kern="1200" dirty="0">
            <a:solidFill>
              <a:schemeClr val="bg1"/>
            </a:solidFill>
          </a:endParaRPr>
        </a:p>
      </dsp:txBody>
      <dsp:txXfrm rot="-5400000">
        <a:off x="1" y="469037"/>
        <a:ext cx="933279" cy="399977"/>
      </dsp:txXfrm>
    </dsp:sp>
    <dsp:sp modelId="{884C291F-4FD0-455F-9447-47A41E43AC5A}">
      <dsp:nvSpPr>
        <dsp:cNvPr id="0" name=""/>
        <dsp:cNvSpPr/>
      </dsp:nvSpPr>
      <dsp:spPr>
        <a:xfrm rot="5400000">
          <a:off x="5710231" y="-4771661"/>
          <a:ext cx="866616" cy="10420520"/>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ru-RU" sz="2400" kern="1200" dirty="0"/>
            <a:t>Активноста на огледалниот неврон во мајмунскиот мозок е измерена.</a:t>
          </a:r>
          <a:endParaRPr lang="en-US" sz="2400" kern="1200" dirty="0"/>
        </a:p>
        <a:p>
          <a:pPr marL="228600" lvl="1" indent="-228600" algn="l" defTabSz="1066800">
            <a:lnSpc>
              <a:spcPct val="90000"/>
            </a:lnSpc>
            <a:spcBef>
              <a:spcPct val="0"/>
            </a:spcBef>
            <a:spcAft>
              <a:spcPct val="15000"/>
            </a:spcAft>
            <a:buChar char="•"/>
          </a:pPr>
          <a:endParaRPr lang="en-US" sz="2400" kern="1200" dirty="0"/>
        </a:p>
      </dsp:txBody>
      <dsp:txXfrm rot="-5400000">
        <a:off x="933280" y="47595"/>
        <a:ext cx="10378215" cy="782006"/>
      </dsp:txXfrm>
    </dsp:sp>
    <dsp:sp modelId="{1E1A28EF-4557-4D9A-B105-078BC935295A}">
      <dsp:nvSpPr>
        <dsp:cNvPr id="0" name=""/>
        <dsp:cNvSpPr/>
      </dsp:nvSpPr>
      <dsp:spPr>
        <a:xfrm rot="5400000">
          <a:off x="-199988" y="1392987"/>
          <a:ext cx="1333256" cy="933279"/>
        </a:xfrm>
        <a:prstGeom prst="chevron">
          <a:avLst/>
        </a:prstGeom>
        <a:solidFill>
          <a:schemeClr val="tx1">
            <a:lumMod val="75000"/>
          </a:schemeClr>
        </a:solidFill>
        <a:ln>
          <a:solidFill>
            <a:schemeClr val="bg1"/>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mk-MK" sz="1200" kern="1200" dirty="0">
              <a:solidFill>
                <a:schemeClr val="bg1"/>
              </a:solidFill>
            </a:rPr>
            <a:t>2.Претходен резултат</a:t>
          </a:r>
          <a:endParaRPr lang="en-US" sz="1200" kern="1200" dirty="0">
            <a:solidFill>
              <a:schemeClr val="bg1"/>
            </a:solidFill>
          </a:endParaRPr>
        </a:p>
      </dsp:txBody>
      <dsp:txXfrm rot="-5400000">
        <a:off x="1" y="1659639"/>
        <a:ext cx="933279" cy="399977"/>
      </dsp:txXfrm>
    </dsp:sp>
    <dsp:sp modelId="{B1D049D1-D5A9-44D1-A5B0-E476EB9510EC}">
      <dsp:nvSpPr>
        <dsp:cNvPr id="0" name=""/>
        <dsp:cNvSpPr/>
      </dsp:nvSpPr>
      <dsp:spPr>
        <a:xfrm rot="5400000">
          <a:off x="5710231" y="-3583953"/>
          <a:ext cx="866616" cy="10420520"/>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ru-RU" sz="2400" kern="1200" dirty="0"/>
            <a:t>Активноста на огледалниот неврон исто така постои и во човечкиот мозок.</a:t>
          </a:r>
          <a:endParaRPr lang="en-US" sz="2400" kern="1200" dirty="0"/>
        </a:p>
      </dsp:txBody>
      <dsp:txXfrm rot="-5400000">
        <a:off x="933280" y="1235303"/>
        <a:ext cx="10378215" cy="782006"/>
      </dsp:txXfrm>
    </dsp:sp>
    <dsp:sp modelId="{A0DD7161-7EB6-4756-AEEC-25F39EEABFD5}">
      <dsp:nvSpPr>
        <dsp:cNvPr id="0" name=""/>
        <dsp:cNvSpPr/>
      </dsp:nvSpPr>
      <dsp:spPr>
        <a:xfrm rot="5400000">
          <a:off x="-199988" y="2580695"/>
          <a:ext cx="1333256" cy="933279"/>
        </a:xfrm>
        <a:prstGeom prst="chevron">
          <a:avLst/>
        </a:prstGeom>
        <a:solidFill>
          <a:schemeClr val="tx1">
            <a:lumMod val="6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mk-MK" sz="1400" kern="1200" dirty="0">
              <a:solidFill>
                <a:schemeClr val="bg1"/>
              </a:solidFill>
            </a:rPr>
            <a:t>3.Интерпретација</a:t>
          </a:r>
          <a:r>
            <a:rPr lang="mk-MK" sz="900" kern="1200" dirty="0"/>
            <a:t>:</a:t>
          </a:r>
          <a:endParaRPr lang="en-US" sz="900" kern="1200" dirty="0"/>
        </a:p>
      </dsp:txBody>
      <dsp:txXfrm rot="-5400000">
        <a:off x="1" y="2847347"/>
        <a:ext cx="933279" cy="399977"/>
      </dsp:txXfrm>
    </dsp:sp>
    <dsp:sp modelId="{B3ADB4D2-8780-4263-9CC0-53C95AA40E73}">
      <dsp:nvSpPr>
        <dsp:cNvPr id="0" name=""/>
        <dsp:cNvSpPr/>
      </dsp:nvSpPr>
      <dsp:spPr>
        <a:xfrm rot="5400000">
          <a:off x="5710003" y="-2396017"/>
          <a:ext cx="867072" cy="10420520"/>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ru-RU" sz="2400" kern="1200" dirty="0"/>
            <a:t>Активноста на огледалниот неврон е доказ за разбирање на акција “од внатре”.</a:t>
          </a:r>
          <a:endParaRPr lang="en-US" sz="2400" kern="1200" dirty="0"/>
        </a:p>
      </dsp:txBody>
      <dsp:txXfrm rot="-5400000">
        <a:off x="933280" y="2423033"/>
        <a:ext cx="10378193" cy="782418"/>
      </dsp:txXfrm>
    </dsp:sp>
    <dsp:sp modelId="{FDBE8A02-B09B-4DE8-A658-78DD68679539}">
      <dsp:nvSpPr>
        <dsp:cNvPr id="0" name=""/>
        <dsp:cNvSpPr/>
      </dsp:nvSpPr>
      <dsp:spPr>
        <a:xfrm rot="5400000">
          <a:off x="-199988" y="3768403"/>
          <a:ext cx="1333256" cy="933279"/>
        </a:xfrm>
        <a:prstGeom prst="chevron">
          <a:avLst/>
        </a:prstGeom>
        <a:solidFill>
          <a:schemeClr val="tx1">
            <a:lumMod val="50000"/>
          </a:schemeClr>
        </a:solidFill>
        <a:ln>
          <a:solidFill>
            <a:schemeClr val="bg1"/>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mk-MK" sz="1400" kern="1200" dirty="0">
              <a:solidFill>
                <a:schemeClr val="bg1"/>
              </a:solidFill>
            </a:rPr>
            <a:t>4.Заклучок:</a:t>
          </a:r>
          <a:endParaRPr lang="en-US" sz="1400" kern="1200" dirty="0">
            <a:solidFill>
              <a:schemeClr val="bg1"/>
            </a:solidFill>
          </a:endParaRPr>
        </a:p>
      </dsp:txBody>
      <dsp:txXfrm rot="-5400000">
        <a:off x="1" y="4035055"/>
        <a:ext cx="933279" cy="399977"/>
      </dsp:txXfrm>
    </dsp:sp>
    <dsp:sp modelId="{6EEC5F98-9D56-4EA0-BA8A-72D44D3BB0C8}">
      <dsp:nvSpPr>
        <dsp:cNvPr id="0" name=""/>
        <dsp:cNvSpPr/>
      </dsp:nvSpPr>
      <dsp:spPr>
        <a:xfrm rot="5400000">
          <a:off x="5710231" y="-1208536"/>
          <a:ext cx="866616" cy="10420520"/>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ru-RU" sz="2400" kern="1200" dirty="0"/>
            <a:t>Само преку активноста на огледалниот неврон,луѓето разбираат акција “од внатре”.</a:t>
          </a:r>
          <a:endParaRPr lang="en-US" sz="2400" kern="1200" dirty="0"/>
        </a:p>
      </dsp:txBody>
      <dsp:txXfrm rot="-5400000">
        <a:off x="933280" y="3610720"/>
        <a:ext cx="10378215" cy="782006"/>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D716-F50B-4333-A261-087B00660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E9A0B8-ED10-476A-8D9F-455D42543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282AB8-4A00-4BBB-A659-D12A9D260FCE}"/>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5" name="Footer Placeholder 4">
            <a:extLst>
              <a:ext uri="{FF2B5EF4-FFF2-40B4-BE49-F238E27FC236}">
                <a16:creationId xmlns:a16="http://schemas.microsoft.com/office/drawing/2014/main" id="{4DADC475-BBA4-4680-B7FA-32AD507C0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EE8BC-5C28-49F8-9F68-EA189AC2670B}"/>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374144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BCE2-5508-43A5-9AF1-51C9ED9573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4D3E8F-CDCF-4147-BB9E-35D679C47A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D69A89-1ABF-4C9A-80EC-3774AC61AEFA}"/>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5" name="Footer Placeholder 4">
            <a:extLst>
              <a:ext uri="{FF2B5EF4-FFF2-40B4-BE49-F238E27FC236}">
                <a16:creationId xmlns:a16="http://schemas.microsoft.com/office/drawing/2014/main" id="{6BA00F5D-2064-48FD-A074-52F1FB314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CB5E-8433-4BC2-AB3E-8D926594CB24}"/>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4188477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C80C08-B4DB-4929-A267-1A621626F4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3872DB-EA78-47C0-A57A-D824E54DC6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5B792-B4FE-445C-AAFF-732E17FC9215}"/>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5" name="Footer Placeholder 4">
            <a:extLst>
              <a:ext uri="{FF2B5EF4-FFF2-40B4-BE49-F238E27FC236}">
                <a16:creationId xmlns:a16="http://schemas.microsoft.com/office/drawing/2014/main" id="{CB31802E-FCD6-461F-99A7-39BC77617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14A06-B130-473A-8B64-5C4E2A0686DB}"/>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938479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97585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4/28/2021</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117391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4/28/2021</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92102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4/28/2021</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23480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4/28/2021</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20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4/28/2021</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7019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4/28/2021</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66667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4/28/2021</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771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F517-159A-4927-A389-775650B41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6B4D28-2E7B-4F76-B0F0-276132E39D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423F71-1027-45FC-8E70-3593E73CE9B4}"/>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5" name="Footer Placeholder 4">
            <a:extLst>
              <a:ext uri="{FF2B5EF4-FFF2-40B4-BE49-F238E27FC236}">
                <a16:creationId xmlns:a16="http://schemas.microsoft.com/office/drawing/2014/main" id="{ADC9DD20-72AC-49E9-9DA1-978B289EB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DAE2A-59CF-4177-8582-A7BCAB341DE7}"/>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1713788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4/28/2021</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29568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4/28/2021</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0422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4/28/2021</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49456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3F4E-8943-41FC-916B-A2792AED12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16473B-05C5-48F2-BB35-10207ED768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543AF8-C020-4810-B82A-CBA6D946C73D}"/>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5" name="Footer Placeholder 4">
            <a:extLst>
              <a:ext uri="{FF2B5EF4-FFF2-40B4-BE49-F238E27FC236}">
                <a16:creationId xmlns:a16="http://schemas.microsoft.com/office/drawing/2014/main" id="{86066A99-B3CD-47A5-91AD-F3C04EDC6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A56CFA-DC22-4B48-B3EF-C4E9A01CEB87}"/>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221365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3A4E-FE1C-4C1E-AE68-AA9BC076C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417D39-63A3-4014-A638-5B709AE599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45D019-E501-45E4-B9D2-B9239F11EA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C02568-174D-4AF4-8730-62A5E761CCE2}"/>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6" name="Footer Placeholder 5">
            <a:extLst>
              <a:ext uri="{FF2B5EF4-FFF2-40B4-BE49-F238E27FC236}">
                <a16:creationId xmlns:a16="http://schemas.microsoft.com/office/drawing/2014/main" id="{EB5FDB3A-F091-42B6-9F77-92C1C04DA2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687F86-E27A-4994-84CE-DEF6FC4C9C29}"/>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29459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1DB5-042E-49A4-9E72-BF403E89AC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970875-BE3C-4AAA-BB7D-6A63C6736F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55338-53AE-47EC-B6C7-3D9F129749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54B6D-FA5E-4702-91FF-A834E8031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2CFB7C-2F34-4052-8B74-4479CB0A88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B3182D-E531-4F23-A14C-28E2BAA2C9EF}"/>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8" name="Footer Placeholder 7">
            <a:extLst>
              <a:ext uri="{FF2B5EF4-FFF2-40B4-BE49-F238E27FC236}">
                <a16:creationId xmlns:a16="http://schemas.microsoft.com/office/drawing/2014/main" id="{E8CDAE75-74D5-4D69-A162-401E0E1BAF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8D6DEA-C8B3-4ABF-B633-5BB3490AB6A5}"/>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1158839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18CC-2C26-4D5F-90A0-C001DAE98E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EEF245-EC39-427E-BD80-58A28E24715B}"/>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4" name="Footer Placeholder 3">
            <a:extLst>
              <a:ext uri="{FF2B5EF4-FFF2-40B4-BE49-F238E27FC236}">
                <a16:creationId xmlns:a16="http://schemas.microsoft.com/office/drawing/2014/main" id="{1751F32F-D15B-4A6F-B9C1-FA56D67C1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439479-032B-4092-A2B2-58771C8496E8}"/>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4060249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DC305A-043A-4EB2-896B-82C68E6DC076}"/>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3" name="Footer Placeholder 2">
            <a:extLst>
              <a:ext uri="{FF2B5EF4-FFF2-40B4-BE49-F238E27FC236}">
                <a16:creationId xmlns:a16="http://schemas.microsoft.com/office/drawing/2014/main" id="{A503D58D-8E95-4AE9-9955-5E0FF31119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D6E06-16FC-4E08-AE5B-078941CDF67D}"/>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1055893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C05C-6D7C-400D-AF06-4EB0A2DD8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F9477-57ED-4DC8-8204-D1208582C3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CF42C0-6D23-4BAA-B68A-857C8A0A1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479761-91CC-4F4D-AF04-7F38E5DBEEF1}"/>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6" name="Footer Placeholder 5">
            <a:extLst>
              <a:ext uri="{FF2B5EF4-FFF2-40B4-BE49-F238E27FC236}">
                <a16:creationId xmlns:a16="http://schemas.microsoft.com/office/drawing/2014/main" id="{7CCE8CB5-BBF8-4BD3-946B-C74BE1378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456FED-5F86-429B-A8BC-376F48A1119E}"/>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459438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5148-F7A6-493B-AB6D-3027D2DAB2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313571-1E6C-4A8A-9A81-CF81A0D304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7B7207-B5B3-4DCF-BEAF-0CEB026E6D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4575A7-58C3-45AC-990F-657EE1C9D704}"/>
              </a:ext>
            </a:extLst>
          </p:cNvPr>
          <p:cNvSpPr>
            <a:spLocks noGrp="1"/>
          </p:cNvSpPr>
          <p:nvPr>
            <p:ph type="dt" sz="half" idx="10"/>
          </p:nvPr>
        </p:nvSpPr>
        <p:spPr/>
        <p:txBody>
          <a:bodyPr/>
          <a:lstStyle/>
          <a:p>
            <a:fld id="{30D3F32A-72BD-438D-BDB4-EA03C97D3875}" type="datetimeFigureOut">
              <a:rPr lang="en-US" smtClean="0"/>
              <a:t>4/28/2021</a:t>
            </a:fld>
            <a:endParaRPr lang="en-US"/>
          </a:p>
        </p:txBody>
      </p:sp>
      <p:sp>
        <p:nvSpPr>
          <p:cNvPr id="6" name="Footer Placeholder 5">
            <a:extLst>
              <a:ext uri="{FF2B5EF4-FFF2-40B4-BE49-F238E27FC236}">
                <a16:creationId xmlns:a16="http://schemas.microsoft.com/office/drawing/2014/main" id="{41C1E319-ABBC-45C4-A3BA-2CAFF55BB0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B2183-E7D5-495E-A04E-F9613F1FF364}"/>
              </a:ext>
            </a:extLst>
          </p:cNvPr>
          <p:cNvSpPr>
            <a:spLocks noGrp="1"/>
          </p:cNvSpPr>
          <p:nvPr>
            <p:ph type="sldNum" sz="quarter" idx="12"/>
          </p:nvPr>
        </p:nvSpPr>
        <p:spPr/>
        <p:txBody>
          <a:bodyPr/>
          <a:lstStyle/>
          <a:p>
            <a:fld id="{CD471939-A348-403A-A283-93D4799C0F7E}" type="slidenum">
              <a:rPr lang="en-US" smtClean="0"/>
              <a:t>‹#›</a:t>
            </a:fld>
            <a:endParaRPr lang="en-US"/>
          </a:p>
        </p:txBody>
      </p:sp>
    </p:spTree>
    <p:extLst>
      <p:ext uri="{BB962C8B-B14F-4D97-AF65-F5344CB8AC3E}">
        <p14:creationId xmlns:p14="http://schemas.microsoft.com/office/powerpoint/2010/main" val="4055298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117602-7BF5-4711-8993-9D9298AFF6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33665F-C3CD-4448-AF74-CEA8E2D161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D72FC-7C85-407C-BEDA-FB2E036E4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3F32A-72BD-438D-BDB4-EA03C97D3875}" type="datetimeFigureOut">
              <a:rPr lang="en-US" smtClean="0"/>
              <a:t>4/28/2021</a:t>
            </a:fld>
            <a:endParaRPr lang="en-US"/>
          </a:p>
        </p:txBody>
      </p:sp>
      <p:sp>
        <p:nvSpPr>
          <p:cNvPr id="5" name="Footer Placeholder 4">
            <a:extLst>
              <a:ext uri="{FF2B5EF4-FFF2-40B4-BE49-F238E27FC236}">
                <a16:creationId xmlns:a16="http://schemas.microsoft.com/office/drawing/2014/main" id="{09902781-0016-400C-89CB-C70C78BC11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91766C-4265-43EA-B83C-B02BEB934C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71939-A348-403A-A283-93D4799C0F7E}" type="slidenum">
              <a:rPr lang="en-US" smtClean="0"/>
              <a:t>‹#›</a:t>
            </a:fld>
            <a:endParaRPr lang="en-US"/>
          </a:p>
        </p:txBody>
      </p:sp>
    </p:spTree>
    <p:extLst>
      <p:ext uri="{BB962C8B-B14F-4D97-AF65-F5344CB8AC3E}">
        <p14:creationId xmlns:p14="http://schemas.microsoft.com/office/powerpoint/2010/main" val="11708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810" y="6400801"/>
            <a:ext cx="6326246"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7716" y="6400801"/>
            <a:ext cx="1244183"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4/28/2021</a:t>
            </a:fld>
            <a:endParaRPr lang="en-US" dirty="0"/>
          </a:p>
        </p:txBody>
      </p:sp>
      <p:sp>
        <p:nvSpPr>
          <p:cNvPr id="6" name="Slide Number Placeholder 5"/>
          <p:cNvSpPr>
            <a:spLocks noGrp="1"/>
          </p:cNvSpPr>
          <p:nvPr>
            <p:ph type="sldNum" sz="quarter" idx="4"/>
          </p:nvPr>
        </p:nvSpPr>
        <p:spPr>
          <a:xfrm>
            <a:off x="9525893" y="6400801"/>
            <a:ext cx="1143300"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12165236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diagramLayout" Target="../diagrams/layout2.xml"/><Relationship Id="rId7"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Аудиовизуелни огледални неврони и препознавање на акција</a:t>
            </a:r>
            <a:endPar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Subtitle 2"/>
          <p:cNvSpPr>
            <a:spLocks noGrp="1"/>
          </p:cNvSpPr>
          <p:nvPr>
            <p:ph type="subTitle" idx="1"/>
          </p:nvPr>
        </p:nvSpPr>
        <p:spPr/>
        <p:txBody>
          <a:bodyPr/>
          <a:lstStyle/>
          <a:p>
            <a:r>
              <a:rPr lang="ru-RU" dirty="0">
                <a:ln w="0"/>
                <a:solidFill>
                  <a:schemeClr val="tx1">
                    <a:lumMod val="65000"/>
                  </a:schemeClr>
                </a:solidFill>
                <a:effectLst>
                  <a:reflection blurRad="6350" stA="53000" endA="300" endPos="35500" dir="5400000" sy="-90000" algn="bl" rotWithShape="0"/>
                </a:effectLst>
              </a:rPr>
              <a:t>Активноста на огледалните неврони не е доказ за разбирање на акција</a:t>
            </a:r>
            <a:endParaRPr lang="en-US" dirty="0">
              <a:ln w="0"/>
              <a:solidFill>
                <a:schemeClr val="tx1">
                  <a:lumMod val="65000"/>
                </a:schemeClr>
              </a:solidFill>
              <a:effectLst>
                <a:reflection blurRad="6350" stA="53000" endA="300" endPos="35500" dir="5400000" sy="-90000" algn="bl" rotWithShape="0"/>
              </a:effectLst>
            </a:endParaRPr>
          </a:p>
        </p:txBody>
      </p:sp>
      <p:pic>
        <p:nvPicPr>
          <p:cNvPr id="5" name="Picture 4" descr="A picture containing text, clipart, picture frame&#10;&#10;Description automatically generated">
            <a:extLst>
              <a:ext uri="{FF2B5EF4-FFF2-40B4-BE49-F238E27FC236}">
                <a16:creationId xmlns:a16="http://schemas.microsoft.com/office/drawing/2014/main" id="{C08CE9D9-C00F-48D9-B5F7-BE5F9B425C61}"/>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1588" y="990600"/>
            <a:ext cx="12188825" cy="3728084"/>
          </a:xfrm>
          <a:prstGeom prst="rect">
            <a:avLst/>
          </a:prstGeom>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1291D99-F2AA-42DB-93DC-E5C53026C76C}"/>
              </a:ext>
            </a:extLst>
          </p:cNvPr>
          <p:cNvSpPr>
            <a:spLocks noGrp="1"/>
          </p:cNvSpPr>
          <p:nvPr>
            <p:ph type="title"/>
          </p:nvPr>
        </p:nvSpPr>
        <p:spPr>
          <a:xfrm>
            <a:off x="1524002" y="274638"/>
            <a:ext cx="9143998" cy="1020762"/>
          </a:xfrm>
        </p:spPr>
        <p:txBody>
          <a:bodyPr/>
          <a:lstStyle/>
          <a:p>
            <a:r>
              <a:rPr lang="mk-MK" dirty="0"/>
              <a:t>Илустрација на резултатите</a:t>
            </a:r>
            <a:endParaRPr lang="en-US" dirty="0"/>
          </a:p>
        </p:txBody>
      </p:sp>
      <p:sp>
        <p:nvSpPr>
          <p:cNvPr id="3" name="Content Placeholder 2">
            <a:extLst>
              <a:ext uri="{FF2B5EF4-FFF2-40B4-BE49-F238E27FC236}">
                <a16:creationId xmlns:a16="http://schemas.microsoft.com/office/drawing/2014/main" id="{773CC8AD-2957-48B3-9065-9D773B655CF3}"/>
              </a:ext>
            </a:extLst>
          </p:cNvPr>
          <p:cNvSpPr>
            <a:spLocks noGrp="1"/>
          </p:cNvSpPr>
          <p:nvPr>
            <p:ph sz="half" idx="1"/>
          </p:nvPr>
        </p:nvSpPr>
        <p:spPr>
          <a:xfrm>
            <a:off x="1524002" y="1905000"/>
            <a:ext cx="4419599" cy="4267200"/>
          </a:xfrm>
        </p:spPr>
        <p:txBody>
          <a:bodyPr>
            <a:normAutofit lnSpcReduction="10000"/>
          </a:bodyPr>
          <a:lstStyle/>
          <a:p>
            <a:r>
              <a:rPr lang="ru-RU" sz="1600" dirty="0"/>
              <a:t>Ефективните акции за огледалните неврони се тие во  кои рака или уста прави интеракција со објект.</a:t>
            </a:r>
          </a:p>
          <a:p>
            <a:r>
              <a:rPr lang="ru-RU" sz="1600" dirty="0"/>
              <a:t>.Држење или растурање на објекти се примери за такви ефективни акции.</a:t>
            </a:r>
          </a:p>
          <a:p>
            <a:r>
              <a:rPr lang="ru-RU" sz="1600" dirty="0"/>
              <a:t>Од неодамна имаме извештаии дека популацијата на неврони наречена аудиовизуелни огледални неврони дополнително одговараат дури и кога, само звукот на ефективната акција е презентирана на мајмунот. </a:t>
            </a:r>
          </a:p>
          <a:p>
            <a:r>
              <a:rPr lang="ru-RU" sz="1600" dirty="0"/>
              <a:t>Акции во кои не е вклучена раката предизвикуваат звуци како ‘white noise’ или мајмунска вокализација типично не предизвикуваат значајни одговори во овие неврони.</a:t>
            </a:r>
            <a:endParaRPr lang="en-US" sz="1600" dirty="0"/>
          </a:p>
        </p:txBody>
      </p:sp>
      <p:pic>
        <p:nvPicPr>
          <p:cNvPr id="5" name="Picture 4" descr="Diagram&#10;&#10;Description automatically generated with medium confidence">
            <a:extLst>
              <a:ext uri="{FF2B5EF4-FFF2-40B4-BE49-F238E27FC236}">
                <a16:creationId xmlns:a16="http://schemas.microsoft.com/office/drawing/2014/main" id="{AC82A9B7-9BDC-4804-BA51-B588E611C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3" y="1972438"/>
            <a:ext cx="4419598" cy="4132324"/>
          </a:xfrm>
          <a:prstGeom prst="rect">
            <a:avLst/>
          </a:prstGeom>
          <a:noFill/>
        </p:spPr>
      </p:pic>
      <p:pic>
        <p:nvPicPr>
          <p:cNvPr id="4" name="Graphic 3" descr="Monkey with solid fill">
            <a:extLst>
              <a:ext uri="{FF2B5EF4-FFF2-40B4-BE49-F238E27FC236}">
                <a16:creationId xmlns:a16="http://schemas.microsoft.com/office/drawing/2014/main" id="{70088095-A3D0-49B1-AC8C-9E8A5ECC2F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6726" y="274638"/>
            <a:ext cx="914400" cy="914400"/>
          </a:xfrm>
          <a:prstGeom prst="rect">
            <a:avLst/>
          </a:prstGeom>
        </p:spPr>
      </p:pic>
      <p:pic>
        <p:nvPicPr>
          <p:cNvPr id="7" name="Graphic 6" descr="Monkey outline">
            <a:extLst>
              <a:ext uri="{FF2B5EF4-FFF2-40B4-BE49-F238E27FC236}">
                <a16:creationId xmlns:a16="http://schemas.microsoft.com/office/drawing/2014/main" id="{E6A91122-E807-484F-9F7C-DB4731396F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810" y="327819"/>
            <a:ext cx="914400" cy="914400"/>
          </a:xfrm>
          <a:prstGeom prst="rect">
            <a:avLst/>
          </a:prstGeom>
        </p:spPr>
      </p:pic>
    </p:spTree>
    <p:extLst>
      <p:ext uri="{BB962C8B-B14F-4D97-AF65-F5344CB8AC3E}">
        <p14:creationId xmlns:p14="http://schemas.microsoft.com/office/powerpoint/2010/main" val="38596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C400-6088-4D6F-8BD7-B420954BB2DD}"/>
              </a:ext>
            </a:extLst>
          </p:cNvPr>
          <p:cNvSpPr>
            <a:spLocks noGrp="1"/>
          </p:cNvSpPr>
          <p:nvPr>
            <p:ph type="title"/>
          </p:nvPr>
        </p:nvSpPr>
        <p:spPr/>
        <p:txBody>
          <a:bodyPr/>
          <a:lstStyle/>
          <a:p>
            <a:r>
              <a:rPr lang="mk-MK" dirty="0"/>
              <a:t>РЕЗУЛТАТИ</a:t>
            </a:r>
            <a:endParaRPr lang="en-US" dirty="0"/>
          </a:p>
        </p:txBody>
      </p:sp>
      <p:sp>
        <p:nvSpPr>
          <p:cNvPr id="3" name="Content Placeholder 2">
            <a:extLst>
              <a:ext uri="{FF2B5EF4-FFF2-40B4-BE49-F238E27FC236}">
                <a16:creationId xmlns:a16="http://schemas.microsoft.com/office/drawing/2014/main" id="{01039A4B-3522-4BBE-B505-5699CD8DCB82}"/>
              </a:ext>
            </a:extLst>
          </p:cNvPr>
          <p:cNvSpPr>
            <a:spLocks noGrp="1"/>
          </p:cNvSpPr>
          <p:nvPr>
            <p:ph sz="half" idx="1"/>
          </p:nvPr>
        </p:nvSpPr>
        <p:spPr/>
        <p:txBody>
          <a:bodyPr/>
          <a:lstStyle/>
          <a:p>
            <a:r>
              <a:rPr lang="ru-RU" dirty="0"/>
              <a:t>Aктивност била регистрирана во 286 неврони.</a:t>
            </a:r>
          </a:p>
          <a:p>
            <a:r>
              <a:rPr lang="ru-RU" dirty="0"/>
              <a:t>Сто и триесет од 286 неврони одговориле за време на двата моторни и сензорни тестирања.</a:t>
            </a:r>
          </a:p>
          <a:p>
            <a:r>
              <a:rPr lang="ru-RU" dirty="0"/>
              <a:t>Од овие, 61 појавиле да имаат аудиторни својства и биле одбрани за понатамошно тестирање.</a:t>
            </a:r>
            <a:endParaRPr lang="en-US" dirty="0"/>
          </a:p>
        </p:txBody>
      </p:sp>
      <p:sp>
        <p:nvSpPr>
          <p:cNvPr id="4" name="Content Placeholder 3">
            <a:extLst>
              <a:ext uri="{FF2B5EF4-FFF2-40B4-BE49-F238E27FC236}">
                <a16:creationId xmlns:a16="http://schemas.microsoft.com/office/drawing/2014/main" id="{63FCFA1C-BD3D-4B8C-BCFB-31D6ACDFC3BB}"/>
              </a:ext>
            </a:extLst>
          </p:cNvPr>
          <p:cNvSpPr>
            <a:spLocks noGrp="1"/>
          </p:cNvSpPr>
          <p:nvPr>
            <p:ph sz="half" idx="2"/>
          </p:nvPr>
        </p:nvSpPr>
        <p:spPr/>
        <p:txBody>
          <a:bodyPr/>
          <a:lstStyle/>
          <a:p>
            <a:r>
              <a:rPr lang="ru-RU" dirty="0"/>
              <a:t>Триесет и три биле зачувани доволно долго да изведуваат целосно тестирање за релевентен број од расудувања во сите сензорни и во најдобрите моторни кондиции.</a:t>
            </a:r>
          </a:p>
          <a:p>
            <a:r>
              <a:rPr lang="ru-RU" dirty="0"/>
              <a:t>За 28 од овие,мајмунот исто изведувал помалку ефективни акции.</a:t>
            </a:r>
            <a:endParaRPr lang="en-US" dirty="0"/>
          </a:p>
        </p:txBody>
      </p:sp>
      <p:pic>
        <p:nvPicPr>
          <p:cNvPr id="8" name="Picture 7" descr="A picture containing indoor&#10;&#10;Description automatically generated">
            <a:extLst>
              <a:ext uri="{FF2B5EF4-FFF2-40B4-BE49-F238E27FC236}">
                <a16:creationId xmlns:a16="http://schemas.microsoft.com/office/drawing/2014/main" id="{13D4F341-CBA1-4F87-8EC3-5F9705B3F712}"/>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589" y="0"/>
            <a:ext cx="12150795" cy="6900372"/>
          </a:xfrm>
          <a:prstGeom prst="rect">
            <a:avLst/>
          </a:prstGeom>
        </p:spPr>
      </p:pic>
    </p:spTree>
    <p:extLst>
      <p:ext uri="{BB962C8B-B14F-4D97-AF65-F5344CB8AC3E}">
        <p14:creationId xmlns:p14="http://schemas.microsoft.com/office/powerpoint/2010/main" val="296763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1708-C0BF-4565-AEA5-4C86C28218AA}"/>
              </a:ext>
            </a:extLst>
          </p:cNvPr>
          <p:cNvSpPr>
            <a:spLocks noGrp="1"/>
          </p:cNvSpPr>
          <p:nvPr>
            <p:ph type="title"/>
          </p:nvPr>
        </p:nvSpPr>
        <p:spPr/>
        <p:txBody>
          <a:bodyPr/>
          <a:lstStyle/>
          <a:p>
            <a:r>
              <a:rPr lang="mk-MK" dirty="0"/>
              <a:t>Дали огледалниот механизам постои и кај човекот?</a:t>
            </a:r>
            <a:endParaRPr lang="en-US" dirty="0"/>
          </a:p>
        </p:txBody>
      </p:sp>
      <p:sp>
        <p:nvSpPr>
          <p:cNvPr id="3" name="Content Placeholder 2">
            <a:extLst>
              <a:ext uri="{FF2B5EF4-FFF2-40B4-BE49-F238E27FC236}">
                <a16:creationId xmlns:a16="http://schemas.microsoft.com/office/drawing/2014/main" id="{2895A24E-A658-49AA-8669-2AB6F6C11E4A}"/>
              </a:ext>
            </a:extLst>
          </p:cNvPr>
          <p:cNvSpPr>
            <a:spLocks noGrp="1"/>
          </p:cNvSpPr>
          <p:nvPr>
            <p:ph sz="half" idx="1"/>
          </p:nvPr>
        </p:nvSpPr>
        <p:spPr/>
        <p:txBody>
          <a:bodyPr/>
          <a:lstStyle/>
          <a:p>
            <a:r>
              <a:rPr lang="ru-RU" dirty="0"/>
              <a:t>Човек ја “разбира” “акцијата” на пријател движејќи ја неговата рака до јаболко ако го препознава движењето на фаќање на јаболкото, ако е способен да го разликува од другите движења и ако може да ја користи таа информација да организира соодветни идни акции.</a:t>
            </a:r>
            <a:endParaRPr lang="en-US" dirty="0"/>
          </a:p>
        </p:txBody>
      </p:sp>
      <p:sp>
        <p:nvSpPr>
          <p:cNvPr id="4" name="Content Placeholder 3">
            <a:extLst>
              <a:ext uri="{FF2B5EF4-FFF2-40B4-BE49-F238E27FC236}">
                <a16:creationId xmlns:a16="http://schemas.microsoft.com/office/drawing/2014/main" id="{847308E5-88C3-4FFE-B6AC-874B6D2E6F4A}"/>
              </a:ext>
            </a:extLst>
          </p:cNvPr>
          <p:cNvSpPr>
            <a:spLocks noGrp="1"/>
          </p:cNvSpPr>
          <p:nvPr>
            <p:ph sz="half" idx="2"/>
          </p:nvPr>
        </p:nvSpPr>
        <p:spPr/>
        <p:txBody>
          <a:bodyPr/>
          <a:lstStyle/>
          <a:p>
            <a:r>
              <a:rPr lang="ru-RU" dirty="0"/>
              <a:t>На тој начин, ако кажеме “Човекот го фаќа јаболкото”,тој ја разбира акцијата.</a:t>
            </a:r>
          </a:p>
          <a:p>
            <a:r>
              <a:rPr lang="mk-MK" dirty="0"/>
              <a:t>Оваа дефиниција изедначува “разбирање” со “препознавање”,објаснувајќи зошто понекогаш вториот термин е одбран.</a:t>
            </a:r>
            <a:endParaRPr lang="en-US" dirty="0"/>
          </a:p>
        </p:txBody>
      </p:sp>
    </p:spTree>
    <p:extLst>
      <p:ext uri="{BB962C8B-B14F-4D97-AF65-F5344CB8AC3E}">
        <p14:creationId xmlns:p14="http://schemas.microsoft.com/office/powerpoint/2010/main" val="419520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2684-CC19-41E5-A919-5514B6B02C78}"/>
              </a:ext>
            </a:extLst>
          </p:cNvPr>
          <p:cNvSpPr>
            <a:spLocks noGrp="1"/>
          </p:cNvSpPr>
          <p:nvPr>
            <p:ph type="title"/>
          </p:nvPr>
        </p:nvSpPr>
        <p:spPr/>
        <p:txBody>
          <a:bodyPr>
            <a:normAutofit fontScale="90000"/>
          </a:bodyPr>
          <a:lstStyle/>
          <a:p>
            <a:r>
              <a:rPr lang="ru-RU" dirty="0"/>
              <a:t>РАЗВОЈ НА МОДЕЛИ ПОВРЗУВАЈЌИ РАЗБИРАЊЕ НА АКЦИЈА ДО ОГЛЕДАЛНА НЕВРОНСКА АКТИВНОСТ</a:t>
            </a:r>
            <a:endParaRPr lang="en-US" dirty="0"/>
          </a:p>
        </p:txBody>
      </p:sp>
      <p:sp>
        <p:nvSpPr>
          <p:cNvPr id="3" name="Content Placeholder 2">
            <a:extLst>
              <a:ext uri="{FF2B5EF4-FFF2-40B4-BE49-F238E27FC236}">
                <a16:creationId xmlns:a16="http://schemas.microsoft.com/office/drawing/2014/main" id="{3BDD9974-9AD2-439D-B19C-3D494711BFD7}"/>
              </a:ext>
            </a:extLst>
          </p:cNvPr>
          <p:cNvSpPr>
            <a:spLocks noGrp="1"/>
          </p:cNvSpPr>
          <p:nvPr>
            <p:ph sz="half" idx="1"/>
          </p:nvPr>
        </p:nvSpPr>
        <p:spPr/>
        <p:txBody>
          <a:bodyPr>
            <a:normAutofit fontScale="92500" lnSpcReduction="20000"/>
          </a:bodyPr>
          <a:lstStyle/>
          <a:p>
            <a:pPr marL="0" indent="0">
              <a:buNone/>
            </a:pPr>
            <a:r>
              <a:rPr lang="mk-MK" b="1" i="1" dirty="0"/>
              <a:t>Модел на директна усогласеност</a:t>
            </a:r>
          </a:p>
          <a:p>
            <a:pPr>
              <a:buFont typeface="Wingdings" panose="05000000000000000000" pitchFamily="2" charset="2"/>
              <a:buChar char="v"/>
            </a:pPr>
            <a:r>
              <a:rPr lang="ru-RU" sz="1800" dirty="0"/>
              <a:t>Директниот модел на усогласеност бил првиот кој тврди дека “ние ги разбираме акциите кога ќе ја мапираме визуелната репрезентација на надгледуваната акција во нашата моторна репрезентација на истата акција”.</a:t>
            </a:r>
          </a:p>
          <a:p>
            <a:pPr>
              <a:buFont typeface="Wingdings" panose="05000000000000000000" pitchFamily="2" charset="2"/>
              <a:buChar char="v"/>
            </a:pPr>
            <a:r>
              <a:rPr lang="ru-RU" sz="1800" dirty="0"/>
              <a:t>Ја објаснува човечката акција  преку “директна усогласеност” на надгледување и егзекуција.</a:t>
            </a:r>
          </a:p>
          <a:p>
            <a:pPr>
              <a:buFont typeface="Wingdings" panose="05000000000000000000" pitchFamily="2" charset="2"/>
              <a:buChar char="v"/>
            </a:pPr>
            <a:r>
              <a:rPr lang="ru-RU" sz="1800" dirty="0"/>
              <a:t>Макаки резус мајмуните што неможат да скокаат ,сепак можат да ја разберат акцијата со одговарање на неа.Така ,”директна усогласеност” како симулација на моторика не може да биде неопходна за разбирање на акција.</a:t>
            </a:r>
            <a:endParaRPr lang="en-US" sz="1800" dirty="0"/>
          </a:p>
        </p:txBody>
      </p:sp>
      <p:sp>
        <p:nvSpPr>
          <p:cNvPr id="4" name="Content Placeholder 3">
            <a:extLst>
              <a:ext uri="{FF2B5EF4-FFF2-40B4-BE49-F238E27FC236}">
                <a16:creationId xmlns:a16="http://schemas.microsoft.com/office/drawing/2014/main" id="{C70DEB61-30E8-4516-8F5C-5F5CCDA07724}"/>
              </a:ext>
            </a:extLst>
          </p:cNvPr>
          <p:cNvSpPr>
            <a:spLocks noGrp="1"/>
          </p:cNvSpPr>
          <p:nvPr>
            <p:ph sz="half" idx="2"/>
          </p:nvPr>
        </p:nvSpPr>
        <p:spPr/>
        <p:txBody>
          <a:bodyPr>
            <a:normAutofit fontScale="92500" lnSpcReduction="20000"/>
          </a:bodyPr>
          <a:lstStyle/>
          <a:p>
            <a:pPr marL="0" indent="0">
              <a:buNone/>
            </a:pPr>
            <a:r>
              <a:rPr lang="mk-MK" b="1" i="1" dirty="0"/>
              <a:t>Модел на целно пресликување</a:t>
            </a:r>
          </a:p>
          <a:p>
            <a:pPr>
              <a:buFont typeface="Wingdings" panose="05000000000000000000" pitchFamily="2" charset="2"/>
              <a:buChar char="v"/>
            </a:pPr>
            <a:r>
              <a:rPr lang="ru-RU" sz="1800" dirty="0"/>
              <a:t>”Преку усогласување на целта на нагледуваниот моторичен акт со моторичен акт што ја има истата цел, надгледувачот е способен да разбере што агентот прави”.</a:t>
            </a:r>
          </a:p>
          <a:p>
            <a:pPr>
              <a:buFont typeface="Wingdings" panose="05000000000000000000" pitchFamily="2" charset="2"/>
              <a:buChar char="v"/>
            </a:pPr>
            <a:r>
              <a:rPr lang="ru-RU" sz="1800" dirty="0"/>
              <a:t>За разлика од моделот на директна усогласеност,овој модел што го нарекуваме “модел на целно пресликување”,се фокусира повеќе на активноста на широко конгруентни огледални неврони.</a:t>
            </a:r>
          </a:p>
          <a:p>
            <a:pPr>
              <a:buFont typeface="Wingdings" panose="05000000000000000000" pitchFamily="2" charset="2"/>
              <a:buChar char="v"/>
            </a:pPr>
            <a:r>
              <a:rPr lang="ru-RU" sz="1800" dirty="0"/>
              <a:t>.Со кодирање на визуелната и моторна активност што припаѓа заедно без да биде идентична, широко конгруентните неврони се чини дека пресликуваат цел во основата на различни акции.</a:t>
            </a:r>
            <a:endParaRPr lang="en-US" sz="1800" dirty="0"/>
          </a:p>
        </p:txBody>
      </p:sp>
      <p:pic>
        <p:nvPicPr>
          <p:cNvPr id="6" name="Graphic 5" descr="Reflection with solid fill">
            <a:extLst>
              <a:ext uri="{FF2B5EF4-FFF2-40B4-BE49-F238E27FC236}">
                <a16:creationId xmlns:a16="http://schemas.microsoft.com/office/drawing/2014/main" id="{2DAC0489-F413-4299-9EFA-2C77CCFB1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666" y="274638"/>
            <a:ext cx="914400" cy="914400"/>
          </a:xfrm>
          <a:prstGeom prst="rect">
            <a:avLst/>
          </a:prstGeom>
        </p:spPr>
      </p:pic>
    </p:spTree>
    <p:extLst>
      <p:ext uri="{BB962C8B-B14F-4D97-AF65-F5344CB8AC3E}">
        <p14:creationId xmlns:p14="http://schemas.microsoft.com/office/powerpoint/2010/main" val="58810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45EFA2D-E940-4D97-A312-498C484F2907}"/>
              </a:ext>
            </a:extLst>
          </p:cNvPr>
          <p:cNvGraphicFramePr/>
          <p:nvPr/>
        </p:nvGraphicFramePr>
        <p:xfrm>
          <a:off x="76202" y="152400"/>
          <a:ext cx="11582399" cy="670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2AB07AF-9117-4A62-B068-FFCEDAF84020}"/>
              </a:ext>
            </a:extLst>
          </p:cNvPr>
          <p:cNvPicPr>
            <a:picLocks noChangeAspect="1"/>
          </p:cNvPicPr>
          <p:nvPr/>
        </p:nvPicPr>
        <p:blipFill>
          <a:blip r:embed="rId7"/>
          <a:stretch>
            <a:fillRect/>
          </a:stretch>
        </p:blipFill>
        <p:spPr>
          <a:xfrm>
            <a:off x="-3313" y="1"/>
            <a:ext cx="914479" cy="914479"/>
          </a:xfrm>
          <a:prstGeom prst="rect">
            <a:avLst/>
          </a:prstGeom>
        </p:spPr>
      </p:pic>
    </p:spTree>
    <p:extLst>
      <p:ext uri="{BB962C8B-B14F-4D97-AF65-F5344CB8AC3E}">
        <p14:creationId xmlns:p14="http://schemas.microsoft.com/office/powerpoint/2010/main" val="273599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0D79-FA02-46B0-BE18-753194303C7E}"/>
              </a:ext>
            </a:extLst>
          </p:cNvPr>
          <p:cNvSpPr>
            <a:spLocks noGrp="1"/>
          </p:cNvSpPr>
          <p:nvPr>
            <p:ph type="title"/>
          </p:nvPr>
        </p:nvSpPr>
        <p:spPr/>
        <p:txBody>
          <a:bodyPr/>
          <a:lstStyle/>
          <a:p>
            <a:r>
              <a:rPr lang="ru-RU" dirty="0"/>
              <a:t>АРГУМЕНТАЦИЈАТА ВО МОДЕЛОТ НА ЦЕЛНОТО ПРЕСЛИКУВАЊЕ </a:t>
            </a:r>
            <a:endParaRPr lang="en-US" dirty="0"/>
          </a:p>
        </p:txBody>
      </p:sp>
      <p:graphicFrame>
        <p:nvGraphicFramePr>
          <p:cNvPr id="5" name="Content Placeholder 4">
            <a:extLst>
              <a:ext uri="{FF2B5EF4-FFF2-40B4-BE49-F238E27FC236}">
                <a16:creationId xmlns:a16="http://schemas.microsoft.com/office/drawing/2014/main" id="{D1066D46-25F0-48F8-A1C6-466F1ABF8A2F}"/>
              </a:ext>
            </a:extLst>
          </p:cNvPr>
          <p:cNvGraphicFramePr>
            <a:graphicFrameLocks noGrp="1"/>
          </p:cNvGraphicFramePr>
          <p:nvPr>
            <p:ph sz="half" idx="1"/>
          </p:nvPr>
        </p:nvGraphicFramePr>
        <p:xfrm>
          <a:off x="533400" y="1676400"/>
          <a:ext cx="11353800" cy="4906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Brain with solid fill">
            <a:extLst>
              <a:ext uri="{FF2B5EF4-FFF2-40B4-BE49-F238E27FC236}">
                <a16:creationId xmlns:a16="http://schemas.microsoft.com/office/drawing/2014/main" id="{A4E2B881-90AB-424C-9C71-C28FAD4A4E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 y="237767"/>
            <a:ext cx="914400" cy="914400"/>
          </a:xfrm>
          <a:prstGeom prst="rect">
            <a:avLst/>
          </a:prstGeom>
        </p:spPr>
      </p:pic>
    </p:spTree>
    <p:extLst>
      <p:ext uri="{BB962C8B-B14F-4D97-AF65-F5344CB8AC3E}">
        <p14:creationId xmlns:p14="http://schemas.microsoft.com/office/powerpoint/2010/main" val="21292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585C-6EB6-402F-8D16-FDD855E9C148}"/>
              </a:ext>
            </a:extLst>
          </p:cNvPr>
          <p:cNvSpPr>
            <a:spLocks noGrp="1"/>
          </p:cNvSpPr>
          <p:nvPr>
            <p:ph type="title"/>
          </p:nvPr>
        </p:nvSpPr>
        <p:spPr/>
        <p:txBody>
          <a:bodyPr>
            <a:noAutofit/>
          </a:bodyPr>
          <a:lstStyle/>
          <a:p>
            <a:r>
              <a:rPr lang="ru-RU" sz="2400" dirty="0"/>
              <a:t>ЗЕМАЊЕ НА АКТИВНОСТ НА ОГЛЕДАЛНИОТ НЕВРОН КАКО ДОКАЗ ЗА РАЗБИРАЊЕ НА АКТИВНОСТ(ИНТЕРПРЕТАЦИЈА)</a:t>
            </a:r>
            <a:endParaRPr lang="en-US" sz="2400" dirty="0"/>
          </a:p>
        </p:txBody>
      </p:sp>
      <p:sp>
        <p:nvSpPr>
          <p:cNvPr id="3" name="Content Placeholder 2">
            <a:extLst>
              <a:ext uri="{FF2B5EF4-FFF2-40B4-BE49-F238E27FC236}">
                <a16:creationId xmlns:a16="http://schemas.microsoft.com/office/drawing/2014/main" id="{0DF46F9A-FD93-4C07-9CFA-07910230FEE0}"/>
              </a:ext>
            </a:extLst>
          </p:cNvPr>
          <p:cNvSpPr>
            <a:spLocks noGrp="1"/>
          </p:cNvSpPr>
          <p:nvPr>
            <p:ph sz="half" idx="1"/>
          </p:nvPr>
        </p:nvSpPr>
        <p:spPr/>
        <p:txBody>
          <a:bodyPr>
            <a:normAutofit fontScale="92500" lnSpcReduction="10000"/>
          </a:bodyPr>
          <a:lstStyle/>
          <a:p>
            <a:pPr>
              <a:buFont typeface="Wingdings" panose="05000000000000000000" pitchFamily="2" charset="2"/>
              <a:buChar char="v"/>
            </a:pPr>
            <a:r>
              <a:rPr lang="ru-RU" sz="1800" dirty="0"/>
              <a:t>Сите цитирани експерименти само ја тестираат независната променлива,активноста на огледалниот неврон, со спроведување на единечни клеточни снимања на мајмуни.</a:t>
            </a:r>
          </a:p>
          <a:p>
            <a:pPr>
              <a:buFont typeface="Wingdings" panose="05000000000000000000" pitchFamily="2" charset="2"/>
              <a:buChar char="v"/>
            </a:pPr>
            <a:r>
              <a:rPr lang="ru-RU" sz="1800" dirty="0"/>
              <a:t>Валиден екперимент, сепак, мора да оперира на независни и зависни променливи.</a:t>
            </a:r>
          </a:p>
          <a:p>
            <a:pPr>
              <a:buFont typeface="Wingdings" panose="05000000000000000000" pitchFamily="2" charset="2"/>
              <a:buChar char="v"/>
            </a:pPr>
            <a:r>
              <a:rPr lang="ru-RU" sz="1800" dirty="0"/>
              <a:t>Земање на активноста на огледалниот неврон како индикатор за разбирање на акција е тавтолошки аргумент.</a:t>
            </a:r>
            <a:endParaRPr lang="en-US" sz="1800" dirty="0"/>
          </a:p>
          <a:p>
            <a:pPr>
              <a:buFont typeface="Wingdings" panose="05000000000000000000" pitchFamily="2" charset="2"/>
              <a:buChar char="v"/>
            </a:pPr>
            <a:r>
              <a:rPr lang="ru-RU" sz="1800" dirty="0"/>
              <a:t>Ако активноста на огледалниот неврон индицира разбирање на акција, тогаш разбирање на акција може да се случи доколку акција на огледалниот неврон се појавува</a:t>
            </a:r>
            <a:endParaRPr lang="en-US" sz="1800" dirty="0"/>
          </a:p>
        </p:txBody>
      </p:sp>
      <p:pic>
        <p:nvPicPr>
          <p:cNvPr id="6" name="Content Placeholder 5" descr="Brain in head with solid fill">
            <a:extLst>
              <a:ext uri="{FF2B5EF4-FFF2-40B4-BE49-F238E27FC236}">
                <a16:creationId xmlns:a16="http://schemas.microsoft.com/office/drawing/2014/main" id="{5D964A69-8216-495F-976B-80E2AEB916E9}"/>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64" y="274638"/>
            <a:ext cx="914400" cy="914400"/>
          </a:xfrm>
        </p:spPr>
      </p:pic>
      <p:sp>
        <p:nvSpPr>
          <p:cNvPr id="7" name="TextBox 6">
            <a:extLst>
              <a:ext uri="{FF2B5EF4-FFF2-40B4-BE49-F238E27FC236}">
                <a16:creationId xmlns:a16="http://schemas.microsoft.com/office/drawing/2014/main" id="{7E70C815-3534-49A6-AD2B-6E3DE8DD7A10}"/>
              </a:ext>
            </a:extLst>
          </p:cNvPr>
          <p:cNvSpPr txBox="1"/>
          <p:nvPr/>
        </p:nvSpPr>
        <p:spPr>
          <a:xfrm>
            <a:off x="6320901" y="1970843"/>
            <a:ext cx="5051394" cy="3624069"/>
          </a:xfrm>
          <a:prstGeom prst="rect">
            <a:avLst/>
          </a:prstGeom>
          <a:noFill/>
        </p:spPr>
        <p:txBody>
          <a:bodyPr wrap="square" rtlCol="0">
            <a:spAutoFit/>
          </a:bodyPr>
          <a:lstStyle/>
          <a:p>
            <a:pPr marL="285750" indent="-285750">
              <a:lnSpc>
                <a:spcPct val="90000"/>
              </a:lnSpc>
              <a:buFont typeface="Wingdings" panose="05000000000000000000" pitchFamily="2" charset="2"/>
              <a:buChar char="v"/>
            </a:pPr>
            <a:r>
              <a:rPr lang="ru-RU" sz="1700" dirty="0"/>
              <a:t>Дури ако акт</a:t>
            </a:r>
            <a:r>
              <a:rPr lang="mk-MK" sz="1700" dirty="0"/>
              <a:t>и</a:t>
            </a:r>
            <a:r>
              <a:rPr lang="ru-RU" sz="1700" dirty="0"/>
              <a:t>вноста на огледалниот неврон е доказ за мајмунското разбирање на акција,нема да биде оправдано да правиме искази за човечкото разбирање на акција.</a:t>
            </a:r>
            <a:endParaRPr lang="en-US" sz="1700" dirty="0"/>
          </a:p>
          <a:p>
            <a:pPr>
              <a:lnSpc>
                <a:spcPct val="90000"/>
              </a:lnSpc>
            </a:pPr>
            <a:endParaRPr lang="en-US" sz="1700" dirty="0"/>
          </a:p>
          <a:p>
            <a:pPr marL="285750" indent="-285750">
              <a:lnSpc>
                <a:spcPct val="90000"/>
              </a:lnSpc>
              <a:buFont typeface="Wingdings" panose="05000000000000000000" pitchFamily="2" charset="2"/>
              <a:buChar char="v"/>
            </a:pPr>
            <a:r>
              <a:rPr lang="ru-RU" sz="1700" dirty="0"/>
              <a:t>Тесната дефиниција за разбирање на акција веќе ја маскира историската и културната димензија на човечкото разбирање, но не имплицира еквивалентност на мајмунското и човечкото разбирање на акција.</a:t>
            </a:r>
            <a:endParaRPr lang="en-US" sz="1700" dirty="0"/>
          </a:p>
          <a:p>
            <a:pPr>
              <a:lnSpc>
                <a:spcPct val="90000"/>
              </a:lnSpc>
            </a:pPr>
            <a:endParaRPr lang="en-US" sz="1700" dirty="0"/>
          </a:p>
          <a:p>
            <a:pPr marL="285750" indent="-285750">
              <a:lnSpc>
                <a:spcPct val="90000"/>
              </a:lnSpc>
              <a:buFont typeface="Wingdings" panose="05000000000000000000" pitchFamily="2" charset="2"/>
              <a:buChar char="v"/>
            </a:pPr>
            <a:r>
              <a:rPr lang="ru-RU" sz="1700" dirty="0"/>
              <a:t>Таква еквивалентност не е докажана и не може да се докаже:Мајмуните не можат да бидат прашани за нивните разбирања на експерименталниот тест</a:t>
            </a:r>
            <a:r>
              <a:rPr lang="en-US" sz="1700" dirty="0"/>
              <a:t>.</a:t>
            </a:r>
          </a:p>
        </p:txBody>
      </p:sp>
    </p:spTree>
    <p:extLst>
      <p:ext uri="{BB962C8B-B14F-4D97-AF65-F5344CB8AC3E}">
        <p14:creationId xmlns:p14="http://schemas.microsoft.com/office/powerpoint/2010/main" val="193898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3C0C5-8682-4396-8EBC-A67752D63F01}"/>
              </a:ext>
            </a:extLst>
          </p:cNvPr>
          <p:cNvSpPr>
            <a:spLocks noGrp="1"/>
          </p:cNvSpPr>
          <p:nvPr>
            <p:ph type="title"/>
          </p:nvPr>
        </p:nvSpPr>
        <p:spPr>
          <a:xfrm>
            <a:off x="1522810" y="685800"/>
            <a:ext cx="9146380" cy="1020762"/>
          </a:xfrm>
        </p:spPr>
        <p:txBody>
          <a:bodyPr>
            <a:normAutofit fontScale="90000"/>
          </a:bodyPr>
          <a:lstStyle/>
          <a:p>
            <a:br>
              <a:rPr lang="mk-MK" dirty="0"/>
            </a:br>
            <a:br>
              <a:rPr lang="mk-MK" dirty="0"/>
            </a:br>
            <a:br>
              <a:rPr lang="mk-MK" dirty="0"/>
            </a:br>
            <a:r>
              <a:rPr lang="mk-MK" dirty="0"/>
              <a:t>                                     </a:t>
            </a:r>
            <a:r>
              <a:rPr lang="mk-MK" sz="3600" dirty="0"/>
              <a:t>ЗАКЛУЧОК</a:t>
            </a:r>
            <a:br>
              <a:rPr lang="mk-MK" dirty="0"/>
            </a:br>
            <a:endParaRPr lang="en-US" dirty="0"/>
          </a:p>
        </p:txBody>
      </p:sp>
      <p:sp>
        <p:nvSpPr>
          <p:cNvPr id="3" name="Content Placeholder 2">
            <a:extLst>
              <a:ext uri="{FF2B5EF4-FFF2-40B4-BE49-F238E27FC236}">
                <a16:creationId xmlns:a16="http://schemas.microsoft.com/office/drawing/2014/main" id="{49A65996-A79C-4F90-AA6A-69B2825C08F9}"/>
              </a:ext>
            </a:extLst>
          </p:cNvPr>
          <p:cNvSpPr>
            <a:spLocks noGrp="1"/>
          </p:cNvSpPr>
          <p:nvPr>
            <p:ph idx="1"/>
          </p:nvPr>
        </p:nvSpPr>
        <p:spPr/>
        <p:txBody>
          <a:bodyPr>
            <a:normAutofit lnSpcReduction="10000"/>
          </a:bodyPr>
          <a:lstStyle/>
          <a:p>
            <a:r>
              <a:rPr lang="ru-RU" dirty="0"/>
              <a:t>Прво, валиден експеримент мора да виде тестиран и на независна променлива(активност на огледални неврони) и зависна променлива(разбирање на акција).</a:t>
            </a:r>
          </a:p>
          <a:p>
            <a:r>
              <a:rPr lang="ru-RU" dirty="0"/>
              <a:t>Како второ, дури и ако активноста на огледалните неврони е доказ за разбирање на акција кај мајмуните, со цел да се генерализира разултатот на луѓе, изедначување на мајмунското и човековото разбирање на акција мора да биде под претпоставка.</a:t>
            </a:r>
          </a:p>
          <a:p>
            <a:r>
              <a:rPr lang="ru-RU" dirty="0"/>
              <a:t>Такво изедначување не е докажано и не може да се докаже.Како трето,дури ако активноста на огледалните неврони кај мајмуните е доказ за разбирање на акција кај луѓето, ова сеуште не би бил доказ за приматот на моторно-базирано разбирање на акција.</a:t>
            </a:r>
            <a:endParaRPr lang="en-US" dirty="0"/>
          </a:p>
        </p:txBody>
      </p:sp>
    </p:spTree>
    <p:extLst>
      <p:ext uri="{BB962C8B-B14F-4D97-AF65-F5344CB8AC3E}">
        <p14:creationId xmlns:p14="http://schemas.microsoft.com/office/powerpoint/2010/main" val="359036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D79C-FEF8-44A7-AFDA-3F13C781BDC6}"/>
              </a:ext>
            </a:extLst>
          </p:cNvPr>
          <p:cNvSpPr>
            <a:spLocks noGrp="1"/>
          </p:cNvSpPr>
          <p:nvPr>
            <p:ph type="title"/>
          </p:nvPr>
        </p:nvSpPr>
        <p:spPr/>
        <p:txBody>
          <a:bodyPr/>
          <a:lstStyle/>
          <a:p>
            <a:r>
              <a:rPr lang="mk-MK" dirty="0"/>
              <a:t>ВАЖНО!!!</a:t>
            </a:r>
            <a:endParaRPr lang="en-US" dirty="0"/>
          </a:p>
        </p:txBody>
      </p:sp>
      <p:sp>
        <p:nvSpPr>
          <p:cNvPr id="3" name="Content Placeholder 2">
            <a:extLst>
              <a:ext uri="{FF2B5EF4-FFF2-40B4-BE49-F238E27FC236}">
                <a16:creationId xmlns:a16="http://schemas.microsoft.com/office/drawing/2014/main" id="{A078B27E-02F9-4BEB-9C6E-E500F1BA2BFA}"/>
              </a:ext>
            </a:extLst>
          </p:cNvPr>
          <p:cNvSpPr>
            <a:spLocks noGrp="1"/>
          </p:cNvSpPr>
          <p:nvPr>
            <p:ph idx="1"/>
          </p:nvPr>
        </p:nvSpPr>
        <p:spPr/>
        <p:txBody>
          <a:bodyPr/>
          <a:lstStyle/>
          <a:p>
            <a:r>
              <a:rPr lang="ru-RU" dirty="0"/>
              <a:t>Ние не заклучуваме дека огледалните неврони не можат да имаат важна социјални функции.</a:t>
            </a:r>
          </a:p>
          <a:p>
            <a:r>
              <a:rPr lang="ru-RU" dirty="0"/>
              <a:t>Ние критикуваме дека постоењето на експериментални резултати не го подржува заклучокот.</a:t>
            </a:r>
          </a:p>
          <a:p>
            <a:r>
              <a:rPr lang="ru-RU" dirty="0"/>
              <a:t>Можеби тие се интуитивно веродостојни, но ова не е научен критериум за теоријата да биде вистинита.</a:t>
            </a:r>
          </a:p>
          <a:p>
            <a:r>
              <a:rPr lang="ru-RU" dirty="0"/>
              <a:t>Ние заклучуваме дека нема заклучок дека активноста на огледалните неврони води кон разбирање на акција.</a:t>
            </a:r>
            <a:endParaRPr lang="en-US" dirty="0"/>
          </a:p>
        </p:txBody>
      </p:sp>
    </p:spTree>
    <p:extLst>
      <p:ext uri="{BB962C8B-B14F-4D97-AF65-F5344CB8AC3E}">
        <p14:creationId xmlns:p14="http://schemas.microsoft.com/office/powerpoint/2010/main" val="61262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EA12C-C2EB-4172-B02D-D73BBDDB689F}"/>
              </a:ext>
            </a:extLst>
          </p:cNvPr>
          <p:cNvSpPr>
            <a:spLocks noGrp="1"/>
          </p:cNvSpPr>
          <p:nvPr>
            <p:ph type="title"/>
          </p:nvPr>
        </p:nvSpPr>
        <p:spPr>
          <a:xfrm>
            <a:off x="1524001" y="1905000"/>
            <a:ext cx="9144000" cy="2667000"/>
          </a:xfrm>
        </p:spPr>
        <p:txBody>
          <a:bodyPr anchor="b">
            <a:normAutofit/>
          </a:bodyPr>
          <a:lstStyle/>
          <a:p>
            <a:r>
              <a:rPr lang="mk-MK" dirty="0"/>
              <a:t>Ви благодариме на вниманието!</a:t>
            </a:r>
            <a:endParaRPr lang="en-US" dirty="0"/>
          </a:p>
        </p:txBody>
      </p:sp>
      <p:sp>
        <p:nvSpPr>
          <p:cNvPr id="12" name="Text Placeholder 2">
            <a:extLst>
              <a:ext uri="{FF2B5EF4-FFF2-40B4-BE49-F238E27FC236}">
                <a16:creationId xmlns:a16="http://schemas.microsoft.com/office/drawing/2014/main" id="{207A458C-3771-4022-AD88-A3E5AED0AC91}"/>
              </a:ext>
            </a:extLst>
          </p:cNvPr>
          <p:cNvSpPr>
            <a:spLocks noGrp="1"/>
          </p:cNvSpPr>
          <p:nvPr>
            <p:ph type="body" idx="1"/>
          </p:nvPr>
        </p:nvSpPr>
        <p:spPr>
          <a:xfrm>
            <a:off x="1524002" y="5102526"/>
            <a:ext cx="9143999" cy="1069675"/>
          </a:xfrm>
        </p:spPr>
        <p:txBody>
          <a:bodyPr/>
          <a:lstStyle/>
          <a:p>
            <a:r>
              <a:rPr lang="mk-MK" b="1" dirty="0">
                <a:ln w="22225">
                  <a:solidFill>
                    <a:schemeClr val="bg2">
                      <a:lumMod val="60000"/>
                      <a:lumOff val="40000"/>
                    </a:schemeClr>
                  </a:solidFill>
                  <a:prstDash val="solid"/>
                </a:ln>
                <a:solidFill>
                  <a:schemeClr val="tx1">
                    <a:lumMod val="65000"/>
                  </a:schemeClr>
                </a:solidFill>
              </a:rPr>
              <a:t>Коста Начески 161202</a:t>
            </a:r>
            <a:endParaRPr lang="en-US" b="1" dirty="0">
              <a:ln w="22225">
                <a:solidFill>
                  <a:schemeClr val="bg2">
                    <a:lumMod val="60000"/>
                    <a:lumOff val="40000"/>
                  </a:schemeClr>
                </a:solidFill>
                <a:prstDash val="solid"/>
              </a:ln>
              <a:solidFill>
                <a:schemeClr val="tx1">
                  <a:lumMod val="65000"/>
                </a:schemeClr>
              </a:solidFill>
            </a:endParaRPr>
          </a:p>
        </p:txBody>
      </p:sp>
      <p:pic>
        <p:nvPicPr>
          <p:cNvPr id="4" name="Graphic 3" descr="Monkey outline">
            <a:extLst>
              <a:ext uri="{FF2B5EF4-FFF2-40B4-BE49-F238E27FC236}">
                <a16:creationId xmlns:a16="http://schemas.microsoft.com/office/drawing/2014/main" id="{A7C83B37-5EC5-4151-918C-9F526485C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0811" y="142085"/>
            <a:ext cx="914400" cy="914400"/>
          </a:xfrm>
          <a:prstGeom prst="rect">
            <a:avLst/>
          </a:prstGeom>
        </p:spPr>
      </p:pic>
      <p:pic>
        <p:nvPicPr>
          <p:cNvPr id="6" name="Graphic 5" descr="Brain outline">
            <a:extLst>
              <a:ext uri="{FF2B5EF4-FFF2-40B4-BE49-F238E27FC236}">
                <a16:creationId xmlns:a16="http://schemas.microsoft.com/office/drawing/2014/main" id="{6A074A1D-31C0-46ED-BC71-950F0EC2FF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6789" y="142085"/>
            <a:ext cx="736288" cy="736288"/>
          </a:xfrm>
          <a:prstGeom prst="rect">
            <a:avLst/>
          </a:prstGeom>
        </p:spPr>
      </p:pic>
      <p:pic>
        <p:nvPicPr>
          <p:cNvPr id="8" name="Graphic 7" descr="Brain with solid fill">
            <a:extLst>
              <a:ext uri="{FF2B5EF4-FFF2-40B4-BE49-F238E27FC236}">
                <a16:creationId xmlns:a16="http://schemas.microsoft.com/office/drawing/2014/main" id="{6797B138-C75D-4678-85D7-C0C46D4873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6789" y="6136174"/>
            <a:ext cx="398058" cy="398058"/>
          </a:xfrm>
          <a:prstGeom prst="rect">
            <a:avLst/>
          </a:prstGeom>
        </p:spPr>
      </p:pic>
      <p:pic>
        <p:nvPicPr>
          <p:cNvPr id="10" name="Graphic 9" descr="Reflection outline">
            <a:extLst>
              <a:ext uri="{FF2B5EF4-FFF2-40B4-BE49-F238E27FC236}">
                <a16:creationId xmlns:a16="http://schemas.microsoft.com/office/drawing/2014/main" id="{E14586DC-17B2-4472-BEF4-2DFC9AFA8A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49992" y="5637363"/>
            <a:ext cx="914400" cy="914400"/>
          </a:xfrm>
          <a:prstGeom prst="rect">
            <a:avLst/>
          </a:prstGeom>
        </p:spPr>
      </p:pic>
    </p:spTree>
    <p:extLst>
      <p:ext uri="{BB962C8B-B14F-4D97-AF65-F5344CB8AC3E}">
        <p14:creationId xmlns:p14="http://schemas.microsoft.com/office/powerpoint/2010/main" val="62265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B7C6-54C1-4081-AE15-9DCF49E7EA09}"/>
              </a:ext>
            </a:extLst>
          </p:cNvPr>
          <p:cNvSpPr>
            <a:spLocks noGrp="1"/>
          </p:cNvSpPr>
          <p:nvPr>
            <p:ph type="title"/>
          </p:nvPr>
        </p:nvSpPr>
        <p:spPr/>
        <p:txBody>
          <a:bodyPr/>
          <a:lstStyle/>
          <a:p>
            <a:r>
              <a:rPr lang="mk-MK" dirty="0"/>
              <a:t>Вовед</a:t>
            </a:r>
            <a:endParaRPr lang="en-US" dirty="0"/>
          </a:p>
        </p:txBody>
      </p:sp>
      <p:sp>
        <p:nvSpPr>
          <p:cNvPr id="3" name="Content Placeholder 2">
            <a:extLst>
              <a:ext uri="{FF2B5EF4-FFF2-40B4-BE49-F238E27FC236}">
                <a16:creationId xmlns:a16="http://schemas.microsoft.com/office/drawing/2014/main" id="{2C91A359-5DD1-4D0D-AC4B-9BAD6CD4FD52}"/>
              </a:ext>
            </a:extLst>
          </p:cNvPr>
          <p:cNvSpPr>
            <a:spLocks noGrp="1"/>
          </p:cNvSpPr>
          <p:nvPr>
            <p:ph sz="half" idx="1"/>
          </p:nvPr>
        </p:nvSpPr>
        <p:spPr/>
        <p:txBody>
          <a:bodyPr/>
          <a:lstStyle/>
          <a:p>
            <a:pPr>
              <a:buFont typeface="Wingdings" panose="05000000000000000000" pitchFamily="2" charset="2"/>
              <a:buChar char="v"/>
            </a:pPr>
            <a:r>
              <a:rPr lang="ru-RU" dirty="0"/>
              <a:t>Разбирање што некој прави е процес што е независен од модалноста преку која ние ги перцепираме неговите акции: дали ние ќе слушнеме или ќе видиме како некој чука на нашата врата ,не прави разлика- ние интуитивно го  чувствуваме чукањето на вратата како исто нешто, независно дали е слушнато или видено.</a:t>
            </a:r>
            <a:endParaRPr lang="en-US" dirty="0"/>
          </a:p>
        </p:txBody>
      </p:sp>
      <p:sp>
        <p:nvSpPr>
          <p:cNvPr id="4" name="Content Placeholder 3">
            <a:extLst>
              <a:ext uri="{FF2B5EF4-FFF2-40B4-BE49-F238E27FC236}">
                <a16:creationId xmlns:a16="http://schemas.microsoft.com/office/drawing/2014/main" id="{332B8EF4-EA88-45C4-B51D-BC0D4DED55B7}"/>
              </a:ext>
            </a:extLst>
          </p:cNvPr>
          <p:cNvSpPr>
            <a:spLocks noGrp="1"/>
          </p:cNvSpPr>
          <p:nvPr>
            <p:ph sz="half" idx="2"/>
          </p:nvPr>
        </p:nvSpPr>
        <p:spPr/>
        <p:txBody>
          <a:bodyPr/>
          <a:lstStyle/>
          <a:p>
            <a:pPr>
              <a:buFont typeface="Wingdings" panose="05000000000000000000" pitchFamily="2" charset="2"/>
              <a:buChar char="v"/>
            </a:pPr>
            <a:r>
              <a:rPr lang="ru-RU" dirty="0"/>
              <a:t>Всушност, ние исто интуитивно го разбираме чукањето на вратата како нешто што е исто кога ние сме тие што го правиме тоа,односно, исто кога другите луѓе го прават тоа.</a:t>
            </a:r>
            <a:endParaRPr lang="en-US" dirty="0"/>
          </a:p>
        </p:txBody>
      </p:sp>
    </p:spTree>
    <p:extLst>
      <p:ext uri="{BB962C8B-B14F-4D97-AF65-F5344CB8AC3E}">
        <p14:creationId xmlns:p14="http://schemas.microsoft.com/office/powerpoint/2010/main" val="193317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39A0-9955-4698-9C5D-7AEEB14FB34B}"/>
              </a:ext>
            </a:extLst>
          </p:cNvPr>
          <p:cNvSpPr>
            <a:spLocks noGrp="1"/>
          </p:cNvSpPr>
          <p:nvPr>
            <p:ph type="title"/>
          </p:nvPr>
        </p:nvSpPr>
        <p:spPr/>
        <p:txBody>
          <a:bodyPr/>
          <a:lstStyle/>
          <a:p>
            <a:r>
              <a:rPr lang="mk-MK" dirty="0"/>
              <a:t>Разбирање на акција и огледални неврони</a:t>
            </a:r>
            <a:endParaRPr lang="en-US" dirty="0"/>
          </a:p>
        </p:txBody>
      </p:sp>
      <p:sp>
        <p:nvSpPr>
          <p:cNvPr id="3" name="Content Placeholder 2">
            <a:extLst>
              <a:ext uri="{FF2B5EF4-FFF2-40B4-BE49-F238E27FC236}">
                <a16:creationId xmlns:a16="http://schemas.microsoft.com/office/drawing/2014/main" id="{9D9C51A9-F3BE-4834-B051-DD8116C048F3}"/>
              </a:ext>
            </a:extLst>
          </p:cNvPr>
          <p:cNvSpPr>
            <a:spLocks noGrp="1"/>
          </p:cNvSpPr>
          <p:nvPr>
            <p:ph sz="half" idx="1"/>
          </p:nvPr>
        </p:nvSpPr>
        <p:spPr/>
        <p:txBody>
          <a:bodyPr>
            <a:normAutofit lnSpcReduction="10000"/>
          </a:bodyPr>
          <a:lstStyle/>
          <a:p>
            <a:pPr>
              <a:buFont typeface="Wingdings" panose="05000000000000000000" pitchFamily="2" charset="2"/>
              <a:buChar char="v"/>
            </a:pPr>
            <a:r>
              <a:rPr lang="ru-RU" dirty="0"/>
              <a:t>Многу акции поврзани со предмети можат да бидат препознаени по нивниот звук и по нивната визија</a:t>
            </a:r>
            <a:r>
              <a:rPr lang="en-US" dirty="0"/>
              <a:t>.</a:t>
            </a:r>
          </a:p>
          <a:p>
            <a:pPr>
              <a:buFont typeface="Wingdings" panose="05000000000000000000" pitchFamily="2" charset="2"/>
              <a:buChar char="v"/>
            </a:pPr>
            <a:r>
              <a:rPr lang="ru-RU" dirty="0"/>
              <a:t>Тука опишуваме популација на неврони во вентралната премоторна мозочна кора(кортекс) на мајмум што се испуштаат кога животното изведува специфична акција и кога ќе слушне или ќе ја види истата акција изведена од друга индивидуа.</a:t>
            </a:r>
            <a:endParaRPr lang="en-US" dirty="0"/>
          </a:p>
        </p:txBody>
      </p:sp>
      <p:sp>
        <p:nvSpPr>
          <p:cNvPr id="4" name="Content Placeholder 3">
            <a:extLst>
              <a:ext uri="{FF2B5EF4-FFF2-40B4-BE49-F238E27FC236}">
                <a16:creationId xmlns:a16="http://schemas.microsoft.com/office/drawing/2014/main" id="{0B6A1223-513A-46E6-B3E8-4B96DD07E3DE}"/>
              </a:ext>
            </a:extLst>
          </p:cNvPr>
          <p:cNvSpPr>
            <a:spLocks noGrp="1"/>
          </p:cNvSpPr>
          <p:nvPr>
            <p:ph sz="half" idx="2"/>
          </p:nvPr>
        </p:nvSpPr>
        <p:spPr/>
        <p:txBody>
          <a:bodyPr>
            <a:normAutofit lnSpcReduction="10000"/>
          </a:bodyPr>
          <a:lstStyle/>
          <a:p>
            <a:pPr>
              <a:buFont typeface="Wingdings" panose="05000000000000000000" pitchFamily="2" charset="2"/>
              <a:buChar char="v"/>
            </a:pPr>
            <a:r>
              <a:rPr lang="ru-RU" dirty="0"/>
              <a:t>Овие аудиовизуелни огледални неврони затоа претставуваат акции независни од тoa дали овие акции се изведувани, слушнати или видени</a:t>
            </a:r>
            <a:r>
              <a:rPr lang="en-US" dirty="0"/>
              <a:t>.</a:t>
            </a:r>
          </a:p>
        </p:txBody>
      </p:sp>
      <p:pic>
        <p:nvPicPr>
          <p:cNvPr id="6" name="Picture 5" descr="Monkey face">
            <a:extLst>
              <a:ext uri="{FF2B5EF4-FFF2-40B4-BE49-F238E27FC236}">
                <a16:creationId xmlns:a16="http://schemas.microsoft.com/office/drawing/2014/main" id="{31DFA621-7373-42FA-85F5-09E6EA87027C}"/>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6366217" y="3754298"/>
            <a:ext cx="4302973" cy="2849039"/>
          </a:xfrm>
          <a:prstGeom prst="rect">
            <a:avLst/>
          </a:prstGeom>
        </p:spPr>
      </p:pic>
    </p:spTree>
    <p:extLst>
      <p:ext uri="{BB962C8B-B14F-4D97-AF65-F5344CB8AC3E}">
        <p14:creationId xmlns:p14="http://schemas.microsoft.com/office/powerpoint/2010/main" val="325929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diagram&#10;&#10;Description automatically generated">
            <a:extLst>
              <a:ext uri="{FF2B5EF4-FFF2-40B4-BE49-F238E27FC236}">
                <a16:creationId xmlns:a16="http://schemas.microsoft.com/office/drawing/2014/main" id="{458834F5-BA9D-4C5E-BB9A-04B9020B2D47}"/>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1524002" y="2254786"/>
            <a:ext cx="4419599" cy="3567629"/>
          </a:xfrm>
          <a:noFill/>
        </p:spPr>
      </p:pic>
      <p:sp>
        <p:nvSpPr>
          <p:cNvPr id="3" name="Content Placeholder 2">
            <a:extLst>
              <a:ext uri="{FF2B5EF4-FFF2-40B4-BE49-F238E27FC236}">
                <a16:creationId xmlns:a16="http://schemas.microsoft.com/office/drawing/2014/main" id="{8FBC7C78-81A1-486F-A046-50AC0F984900}"/>
              </a:ext>
            </a:extLst>
          </p:cNvPr>
          <p:cNvSpPr>
            <a:spLocks noGrp="1"/>
          </p:cNvSpPr>
          <p:nvPr>
            <p:ph sz="half" idx="2"/>
          </p:nvPr>
        </p:nvSpPr>
        <p:spPr>
          <a:xfrm>
            <a:off x="6248403" y="1905000"/>
            <a:ext cx="4419598" cy="4267200"/>
          </a:xfrm>
        </p:spPr>
        <p:txBody>
          <a:bodyPr>
            <a:normAutofit/>
          </a:bodyPr>
          <a:lstStyle/>
          <a:p>
            <a:r>
              <a:rPr lang="ru-RU" dirty="0"/>
              <a:t>Ростралната вентрална премоторна мозочна кора (област F5 на сликата) на мајмун содржи класа на неврони наречени “аудиовизуелни огледални неврони” што можат да дадат одговор на овие прашања.</a:t>
            </a:r>
            <a:endParaRPr lang="en-US" dirty="0"/>
          </a:p>
        </p:txBody>
      </p:sp>
      <p:pic>
        <p:nvPicPr>
          <p:cNvPr id="4" name="Graphic 3" descr="Monkey outline">
            <a:extLst>
              <a:ext uri="{FF2B5EF4-FFF2-40B4-BE49-F238E27FC236}">
                <a16:creationId xmlns:a16="http://schemas.microsoft.com/office/drawing/2014/main" id="{F5D08E92-9804-46BD-8364-1BEC9ED872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522" y="219722"/>
            <a:ext cx="914400" cy="914400"/>
          </a:xfrm>
          <a:prstGeom prst="rect">
            <a:avLst/>
          </a:prstGeom>
        </p:spPr>
      </p:pic>
    </p:spTree>
    <p:extLst>
      <p:ext uri="{BB962C8B-B14F-4D97-AF65-F5344CB8AC3E}">
        <p14:creationId xmlns:p14="http://schemas.microsoft.com/office/powerpoint/2010/main" val="89633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55F5-3AEA-42EB-861B-45B37D4097F9}"/>
              </a:ext>
            </a:extLst>
          </p:cNvPr>
          <p:cNvSpPr>
            <a:spLocks noGrp="1"/>
          </p:cNvSpPr>
          <p:nvPr>
            <p:ph type="title"/>
          </p:nvPr>
        </p:nvSpPr>
        <p:spPr>
          <a:xfrm>
            <a:off x="1524002" y="274638"/>
            <a:ext cx="9143998" cy="1020762"/>
          </a:xfrm>
        </p:spPr>
        <p:txBody>
          <a:bodyPr anchor="b">
            <a:normAutofit/>
          </a:bodyPr>
          <a:lstStyle/>
          <a:p>
            <a:r>
              <a:rPr lang="mk-MK" dirty="0"/>
              <a:t>Што се тоа огледални неврони?</a:t>
            </a:r>
            <a:endParaRPr lang="en-US" dirty="0"/>
          </a:p>
        </p:txBody>
      </p:sp>
      <p:pic>
        <p:nvPicPr>
          <p:cNvPr id="5" name="Picture 4" descr="Diagram&#10;&#10;Description automatically generated">
            <a:extLst>
              <a:ext uri="{FF2B5EF4-FFF2-40B4-BE49-F238E27FC236}">
                <a16:creationId xmlns:a16="http://schemas.microsoft.com/office/drawing/2014/main" id="{752F234B-4D1A-40F2-8391-836A16C6E90A}"/>
              </a:ext>
            </a:extLst>
          </p:cNvPr>
          <p:cNvPicPr>
            <a:picLocks noChangeAspect="1"/>
          </p:cNvPicPr>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1524002" y="2033207"/>
            <a:ext cx="4419599" cy="4010786"/>
          </a:xfrm>
          <a:prstGeom prst="rect">
            <a:avLst/>
          </a:prstGeom>
          <a:noFill/>
        </p:spPr>
      </p:pic>
      <p:sp>
        <p:nvSpPr>
          <p:cNvPr id="3" name="Content Placeholder 2">
            <a:extLst>
              <a:ext uri="{FF2B5EF4-FFF2-40B4-BE49-F238E27FC236}">
                <a16:creationId xmlns:a16="http://schemas.microsoft.com/office/drawing/2014/main" id="{738D83B1-D8DA-4C37-B355-81780D413816}"/>
              </a:ext>
            </a:extLst>
          </p:cNvPr>
          <p:cNvSpPr>
            <a:spLocks noGrp="1"/>
          </p:cNvSpPr>
          <p:nvPr>
            <p:ph sz="half" idx="2"/>
          </p:nvPr>
        </p:nvSpPr>
        <p:spPr>
          <a:xfrm>
            <a:off x="6248403" y="1905000"/>
            <a:ext cx="4419598" cy="4267200"/>
          </a:xfrm>
        </p:spPr>
        <p:txBody>
          <a:bodyPr>
            <a:normAutofit/>
          </a:bodyPr>
          <a:lstStyle/>
          <a:p>
            <a:pPr>
              <a:buFont typeface="Wingdings" panose="05000000000000000000" pitchFamily="2" charset="2"/>
              <a:buChar char="v"/>
            </a:pPr>
            <a:r>
              <a:rPr lang="ru-RU" sz="2200" b="1" dirty="0"/>
              <a:t>Огледалните неврони(</a:t>
            </a:r>
            <a:r>
              <a:rPr lang="en-US" sz="2200" b="1" dirty="0"/>
              <a:t>Mirror neurons</a:t>
            </a:r>
            <a:r>
              <a:rPr lang="ru-RU" sz="2200" b="1" dirty="0"/>
              <a:t>) </a:t>
            </a:r>
            <a:r>
              <a:rPr lang="ru-RU" sz="2200" dirty="0"/>
              <a:t>ни дозволуваат на нас да учиме преку имитација.</a:t>
            </a:r>
            <a:r>
              <a:rPr lang="ru-RU" sz="2200" b="1" dirty="0"/>
              <a:t>Тие</a:t>
            </a:r>
            <a:r>
              <a:rPr lang="ru-RU" sz="2200" dirty="0"/>
              <a:t> ни овозможиваат да рефлектираме на јазик</a:t>
            </a:r>
            <a:r>
              <a:rPr lang="mk-MK" sz="2200" dirty="0"/>
              <a:t>от</a:t>
            </a:r>
            <a:r>
              <a:rPr lang="ru-RU" sz="2200" dirty="0"/>
              <a:t> на телото(body language),фацијални експресии и емоции.</a:t>
            </a:r>
          </a:p>
          <a:p>
            <a:pPr>
              <a:buFont typeface="Wingdings" panose="05000000000000000000" pitchFamily="2" charset="2"/>
              <a:buChar char="v"/>
            </a:pPr>
            <a:r>
              <a:rPr lang="ru-RU" sz="2200" b="1" dirty="0"/>
              <a:t>Огледалните неврони </a:t>
            </a:r>
            <a:r>
              <a:rPr lang="ru-RU" sz="2200" dirty="0"/>
              <a:t>играат </a:t>
            </a:r>
            <a:r>
              <a:rPr lang="ru-RU" sz="2200" b="1" dirty="0"/>
              <a:t>есенцијален</a:t>
            </a:r>
            <a:r>
              <a:rPr lang="ru-RU" sz="2200" dirty="0"/>
              <a:t> дел на нашиот социјален живот.</a:t>
            </a:r>
            <a:r>
              <a:rPr lang="ru-RU" sz="2200" b="1" dirty="0"/>
              <a:t>Тие</a:t>
            </a:r>
            <a:r>
              <a:rPr lang="ru-RU" sz="2200" dirty="0"/>
              <a:t> се клуч за развојот на детето, како и нашите врски и едукација.</a:t>
            </a:r>
            <a:endParaRPr lang="en-US" sz="2200" dirty="0"/>
          </a:p>
        </p:txBody>
      </p:sp>
    </p:spTree>
    <p:extLst>
      <p:ext uri="{BB962C8B-B14F-4D97-AF65-F5344CB8AC3E}">
        <p14:creationId xmlns:p14="http://schemas.microsoft.com/office/powerpoint/2010/main" val="122314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070D-AD15-4564-A377-3EDF6C903FF0}"/>
              </a:ext>
            </a:extLst>
          </p:cNvPr>
          <p:cNvSpPr>
            <a:spLocks noGrp="1"/>
          </p:cNvSpPr>
          <p:nvPr>
            <p:ph type="title"/>
          </p:nvPr>
        </p:nvSpPr>
        <p:spPr>
          <a:xfrm>
            <a:off x="1524002" y="274638"/>
            <a:ext cx="9143998" cy="1020762"/>
          </a:xfrm>
        </p:spPr>
        <p:txBody>
          <a:bodyPr anchor="b">
            <a:normAutofit/>
          </a:bodyPr>
          <a:lstStyle/>
          <a:p>
            <a:r>
              <a:rPr lang="ru-RU" dirty="0"/>
              <a:t>Огледалниот невронски систем и разбирање на акција</a:t>
            </a:r>
            <a:endParaRPr lang="en-US" dirty="0"/>
          </a:p>
        </p:txBody>
      </p:sp>
      <p:pic>
        <p:nvPicPr>
          <p:cNvPr id="6" name="Content Placeholder 5" descr="A picture containing indoor&#10;&#10;Description automatically generated">
            <a:extLst>
              <a:ext uri="{FF2B5EF4-FFF2-40B4-BE49-F238E27FC236}">
                <a16:creationId xmlns:a16="http://schemas.microsoft.com/office/drawing/2014/main" id="{A7550395-C7B5-4077-8216-57CB2A2F4DF6}"/>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1643160" y="1905000"/>
            <a:ext cx="4181283" cy="4267200"/>
          </a:xfrm>
          <a:noFill/>
        </p:spPr>
      </p:pic>
      <p:sp>
        <p:nvSpPr>
          <p:cNvPr id="3" name="Content Placeholder 2">
            <a:extLst>
              <a:ext uri="{FF2B5EF4-FFF2-40B4-BE49-F238E27FC236}">
                <a16:creationId xmlns:a16="http://schemas.microsoft.com/office/drawing/2014/main" id="{7F23A748-89F1-4B1A-BB34-D68EEDC096C4}"/>
              </a:ext>
            </a:extLst>
          </p:cNvPr>
          <p:cNvSpPr>
            <a:spLocks noGrp="1"/>
          </p:cNvSpPr>
          <p:nvPr>
            <p:ph sz="half" idx="2"/>
          </p:nvPr>
        </p:nvSpPr>
        <p:spPr>
          <a:xfrm>
            <a:off x="6248403" y="1905000"/>
            <a:ext cx="4419598" cy="4267200"/>
          </a:xfrm>
        </p:spPr>
        <p:txBody>
          <a:bodyPr>
            <a:normAutofit/>
          </a:bodyPr>
          <a:lstStyle/>
          <a:p>
            <a:pPr>
              <a:buFont typeface="Wingdings" panose="05000000000000000000" pitchFamily="2" charset="2"/>
              <a:buChar char="v"/>
            </a:pPr>
            <a:r>
              <a:rPr lang="ru-RU" dirty="0"/>
              <a:t>Огледалните неврони, кои биле откриени од единечни клеточни снимања во парието-фронтални региони во макаки мајмунскиот мозок, се невроните што се испуштаат во мозокот на мајмуните кога специфична акција е надгледувана и кога истата акција се изведува од страна на самиот мајмун.</a:t>
            </a:r>
            <a:endParaRPr lang="en-US" dirty="0"/>
          </a:p>
        </p:txBody>
      </p:sp>
    </p:spTree>
    <p:extLst>
      <p:ext uri="{BB962C8B-B14F-4D97-AF65-F5344CB8AC3E}">
        <p14:creationId xmlns:p14="http://schemas.microsoft.com/office/powerpoint/2010/main" val="401290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0517-D0BD-495A-84C1-C66A5F90602C}"/>
              </a:ext>
            </a:extLst>
          </p:cNvPr>
          <p:cNvSpPr>
            <a:spLocks noGrp="1"/>
          </p:cNvSpPr>
          <p:nvPr>
            <p:ph type="title"/>
          </p:nvPr>
        </p:nvSpPr>
        <p:spPr>
          <a:xfrm>
            <a:off x="1524002" y="274638"/>
            <a:ext cx="9143998" cy="1020762"/>
          </a:xfrm>
        </p:spPr>
        <p:txBody>
          <a:bodyPr anchor="b">
            <a:normAutofit/>
          </a:bodyPr>
          <a:lstStyle/>
          <a:p>
            <a:r>
              <a:rPr lang="ru-RU" sz="2200" dirty="0"/>
              <a:t>По дефиниција ,огледалните неврони се испуштаат и кога мајмунот прави специфична акција и кога надгледува друга индивидуа да прави слична акција.</a:t>
            </a:r>
            <a:endParaRPr lang="en-US" sz="2200" dirty="0"/>
          </a:p>
        </p:txBody>
      </p:sp>
      <p:pic>
        <p:nvPicPr>
          <p:cNvPr id="6" name="Content Placeholder 5" descr="Text, whiteboard&#10;&#10;Description automatically generated">
            <a:extLst>
              <a:ext uri="{FF2B5EF4-FFF2-40B4-BE49-F238E27FC236}">
                <a16:creationId xmlns:a16="http://schemas.microsoft.com/office/drawing/2014/main" id="{C71B7E07-EEF0-4E62-9D90-9C038BC1D1C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1524002" y="1969770"/>
            <a:ext cx="9144000" cy="4137661"/>
          </a:xfrm>
          <a:noFill/>
        </p:spPr>
      </p:pic>
    </p:spTree>
    <p:extLst>
      <p:ext uri="{BB962C8B-B14F-4D97-AF65-F5344CB8AC3E}">
        <p14:creationId xmlns:p14="http://schemas.microsoft.com/office/powerpoint/2010/main" val="245338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31420-42AC-4C6F-BB4B-55FA1DA409BC}"/>
              </a:ext>
            </a:extLst>
          </p:cNvPr>
          <p:cNvSpPr>
            <a:spLocks noGrp="1"/>
          </p:cNvSpPr>
          <p:nvPr>
            <p:ph type="title"/>
          </p:nvPr>
        </p:nvSpPr>
        <p:spPr>
          <a:xfrm>
            <a:off x="1524002" y="274637"/>
            <a:ext cx="9143998" cy="1305587"/>
          </a:xfrm>
        </p:spPr>
        <p:txBody>
          <a:bodyPr>
            <a:noAutofit/>
          </a:bodyPr>
          <a:lstStyle/>
          <a:p>
            <a:r>
              <a:rPr lang="ru-RU" sz="2400" dirty="0"/>
              <a:t>Огледалните неврони се испуштаат и кога мајмунот прави специфична акција и кога надгледува друга индивидуа да прави слична акција</a:t>
            </a:r>
            <a:endParaRPr lang="en-US" sz="2400" dirty="0"/>
          </a:p>
        </p:txBody>
      </p:sp>
      <p:pic>
        <p:nvPicPr>
          <p:cNvPr id="6" name="Content Placeholder 5" descr="Diagram&#10;&#10;Description automatically generated">
            <a:extLst>
              <a:ext uri="{FF2B5EF4-FFF2-40B4-BE49-F238E27FC236}">
                <a16:creationId xmlns:a16="http://schemas.microsoft.com/office/drawing/2014/main" id="{9D458822-702E-413D-9A33-A8FE18A7B7B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2181140" y="1905000"/>
            <a:ext cx="7829724" cy="4267200"/>
          </a:xfrm>
          <a:noFill/>
        </p:spPr>
      </p:pic>
    </p:spTree>
    <p:extLst>
      <p:ext uri="{BB962C8B-B14F-4D97-AF65-F5344CB8AC3E}">
        <p14:creationId xmlns:p14="http://schemas.microsoft.com/office/powerpoint/2010/main" val="360457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BEB71-A362-4CB2-8183-66D21403D83C}"/>
              </a:ext>
            </a:extLst>
          </p:cNvPr>
          <p:cNvSpPr txBox="1"/>
          <p:nvPr/>
        </p:nvSpPr>
        <p:spPr>
          <a:xfrm>
            <a:off x="533400" y="914400"/>
            <a:ext cx="6096000" cy="1754326"/>
          </a:xfrm>
          <a:prstGeom prst="rect">
            <a:avLst/>
          </a:prstGeom>
          <a:noFill/>
        </p:spPr>
        <p:txBody>
          <a:bodyPr wrap="square">
            <a:spAutoFit/>
          </a:bodyPr>
          <a:lstStyle/>
          <a:p>
            <a:pPr marL="285750" indent="-285750">
              <a:buFont typeface="Wingdings" panose="05000000000000000000" pitchFamily="2" charset="2"/>
              <a:buChar char="v"/>
            </a:pPr>
            <a:r>
              <a:rPr lang="ru-RU" dirty="0">
                <a:solidFill>
                  <a:prstClr val="white"/>
                </a:solidFill>
                <a:latin typeface="Corbel"/>
              </a:rPr>
              <a:t>Комбинацијата на моторни,визуелни и аудиторни својства во овие клетки доведуваат до хипотеза дека аудиовизулните огледални неврони можеби се дел од мрежа на неврони кои ја основаат нашата способност да дискриминирами акции независно од дали тие акции ќе бидат слушнати, видени или егзекутирани</a:t>
            </a:r>
            <a:r>
              <a:rPr lang="en-US" dirty="0">
                <a:solidFill>
                  <a:prstClr val="white"/>
                </a:solidFill>
                <a:latin typeface="Corbel"/>
              </a:rPr>
              <a:t>.</a:t>
            </a:r>
            <a:endParaRPr lang="ru-RU" dirty="0">
              <a:solidFill>
                <a:prstClr val="white"/>
              </a:solidFill>
              <a:latin typeface="Corbel"/>
            </a:endParaRPr>
          </a:p>
        </p:txBody>
      </p:sp>
      <p:sp>
        <p:nvSpPr>
          <p:cNvPr id="5" name="TextBox 4">
            <a:extLst>
              <a:ext uri="{FF2B5EF4-FFF2-40B4-BE49-F238E27FC236}">
                <a16:creationId xmlns:a16="http://schemas.microsoft.com/office/drawing/2014/main" id="{E799409B-F364-42FD-ADB9-DB849293047B}"/>
              </a:ext>
            </a:extLst>
          </p:cNvPr>
          <p:cNvSpPr txBox="1"/>
          <p:nvPr/>
        </p:nvSpPr>
        <p:spPr>
          <a:xfrm>
            <a:off x="5867400" y="3733801"/>
            <a:ext cx="6096000" cy="2585323"/>
          </a:xfrm>
          <a:prstGeom prst="rect">
            <a:avLst/>
          </a:prstGeom>
          <a:noFill/>
        </p:spPr>
        <p:txBody>
          <a:bodyPr wrap="square">
            <a:spAutoFit/>
          </a:bodyPr>
          <a:lstStyle/>
          <a:p>
            <a:pPr marL="285750" indent="-285750">
              <a:buClr>
                <a:prstClr val="white">
                  <a:lumMod val="95000"/>
                </a:prstClr>
              </a:buClr>
              <a:buFont typeface="Wingdings" panose="05000000000000000000" pitchFamily="2" charset="2"/>
              <a:buChar char="v"/>
            </a:pPr>
            <a:r>
              <a:rPr lang="ru-RU" dirty="0">
                <a:solidFill>
                  <a:prstClr val="white"/>
                </a:solidFill>
                <a:latin typeface="Corbel"/>
              </a:rPr>
              <a:t>Како визуелните и аудиторните модалитети имаат интеракција да продуцираат одговори во аудио визуелните огледални неврони?</a:t>
            </a:r>
          </a:p>
          <a:p>
            <a:pPr marL="285750" indent="-285750">
              <a:buFont typeface="Wingdings" panose="05000000000000000000" pitchFamily="2" charset="2"/>
              <a:buChar char="v"/>
            </a:pPr>
            <a:r>
              <a:rPr lang="ru-RU" dirty="0">
                <a:solidFill>
                  <a:prstClr val="white"/>
                </a:solidFill>
                <a:latin typeface="Corbel"/>
              </a:rPr>
              <a:t>Ако аудиовизуелните огледални неврони учествуваат во нашиот капацитет да дискриминираме помеѓу акции незавнисно од нивната модалност на која тие се согледани, може ли нивната сигурност  да овозможи дискриминирање помеѓу различни акции во сите модалитети?</a:t>
            </a:r>
          </a:p>
        </p:txBody>
      </p:sp>
      <p:pic>
        <p:nvPicPr>
          <p:cNvPr id="9" name="Picture 8" descr="Diagram&#10;&#10;Description automatically generated">
            <a:extLst>
              <a:ext uri="{FF2B5EF4-FFF2-40B4-BE49-F238E27FC236}">
                <a16:creationId xmlns:a16="http://schemas.microsoft.com/office/drawing/2014/main" id="{5F28DA1B-3FAF-4E38-BDA0-CF5302A08BBF}"/>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r="49998"/>
          <a:stretch/>
        </p:blipFill>
        <p:spPr>
          <a:xfrm>
            <a:off x="762001" y="3118585"/>
            <a:ext cx="3143521" cy="3200538"/>
          </a:xfrm>
          <a:prstGeom prst="rect">
            <a:avLst/>
          </a:prstGeom>
        </p:spPr>
      </p:pic>
      <p:pic>
        <p:nvPicPr>
          <p:cNvPr id="11" name="Picture 10" descr="Diagram&#10;&#10;Description automatically generated">
            <a:extLst>
              <a:ext uri="{FF2B5EF4-FFF2-40B4-BE49-F238E27FC236}">
                <a16:creationId xmlns:a16="http://schemas.microsoft.com/office/drawing/2014/main" id="{A1DAD7CD-5D70-4B0C-BC0D-30D9F90CA545}"/>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50000"/>
          <a:stretch/>
        </p:blipFill>
        <p:spPr>
          <a:xfrm>
            <a:off x="8229601" y="228324"/>
            <a:ext cx="3143523" cy="3200677"/>
          </a:xfrm>
          <a:prstGeom prst="rect">
            <a:avLst/>
          </a:prstGeom>
        </p:spPr>
      </p:pic>
    </p:spTree>
    <p:extLst>
      <p:ext uri="{BB962C8B-B14F-4D97-AF65-F5344CB8AC3E}">
        <p14:creationId xmlns:p14="http://schemas.microsoft.com/office/powerpoint/2010/main" val="37252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docProps/app.xml><?xml version="1.0" encoding="utf-8"?>
<Properties xmlns="http://schemas.openxmlformats.org/officeDocument/2006/extended-properties" xmlns:vt="http://schemas.openxmlformats.org/officeDocument/2006/docPropsVTypes">
  <TotalTime>85</TotalTime>
  <Words>1506</Words>
  <Application>Microsoft Office PowerPoint</Application>
  <PresentationFormat>Widescreen</PresentationFormat>
  <Paragraphs>81</Paragraphs>
  <Slides>19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Calibri Light</vt:lpstr>
      <vt:lpstr>Consolas</vt:lpstr>
      <vt:lpstr>Corbel</vt:lpstr>
      <vt:lpstr>Wingdings</vt:lpstr>
      <vt:lpstr>Office Theme</vt:lpstr>
      <vt:lpstr>Chalkboard 16x9</vt:lpstr>
      <vt:lpstr>Аудиовизуелни огледални неврони и препознавање на акција</vt:lpstr>
      <vt:lpstr>Вовед</vt:lpstr>
      <vt:lpstr>Разбирање на акција и огледални неврони</vt:lpstr>
      <vt:lpstr>PowerPoint Presentation</vt:lpstr>
      <vt:lpstr>Што се тоа огледални неврони?</vt:lpstr>
      <vt:lpstr>Огледалниот невронски систем и разбирање на акција</vt:lpstr>
      <vt:lpstr>По дефиниција ,огледалните неврони се испуштаат и кога мајмунот прави специфична акција и кога надгледува друга индивидуа да прави слична акција.</vt:lpstr>
      <vt:lpstr>Огледалните неврони се испуштаат и кога мајмунот прави специфична акција и кога надгледува друга индивидуа да прави слична акција</vt:lpstr>
      <vt:lpstr>PowerPoint Presentation</vt:lpstr>
      <vt:lpstr>Илустрација на резултатите</vt:lpstr>
      <vt:lpstr>РЕЗУЛТАТИ</vt:lpstr>
      <vt:lpstr>Дали огледалниот механизам постои и кај човекот?</vt:lpstr>
      <vt:lpstr>РАЗВОЈ НА МОДЕЛИ ПОВРЗУВАЈЌИ РАЗБИРАЊЕ НА АКЦИЈА ДО ОГЛЕДАЛНА НЕВРОНСКА АКТИВНОСТ</vt:lpstr>
      <vt:lpstr>PowerPoint Presentation</vt:lpstr>
      <vt:lpstr>АРГУМЕНТАЦИЈАТА ВО МОДЕЛОТ НА ЦЕЛНОТО ПРЕСЛИКУВАЊЕ </vt:lpstr>
      <vt:lpstr>ЗЕМАЊЕ НА АКТИВНОСТ НА ОГЛЕДАЛНИОТ НЕВРОН КАКО ДОКАЗ ЗА РАЗБИРАЊЕ НА АКТИВНОСТ(ИНТЕРПРЕТАЦИЈА)</vt:lpstr>
      <vt:lpstr>                                        ЗАКЛУЧОК </vt:lpstr>
      <vt:lpstr>ВАЖНО!!!</vt:lpstr>
      <vt:lpstr>Ви благодариме на вниманието!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Аудиовизуелни огледални неврони и препознавање на акција</dc:title>
  <dc:creator>Koko Nacheski</dc:creator>
  <cp:lastModifiedBy>Koko Nacheski</cp:lastModifiedBy>
  <cp:revision>5</cp:revision>
  <dcterms:created xsi:type="dcterms:W3CDTF">2021-04-27T17:18:43Z</dcterms:created>
  <dcterms:modified xsi:type="dcterms:W3CDTF">2021-04-28T08:40:28Z</dcterms:modified>
</cp:coreProperties>
</file>